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notesSlides/notesSlide16.xml" ContentType="application/vnd.openxmlformats-officedocument.presentationml.notesSlide+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layout64.xml" ContentType="application/vnd.openxmlformats-officedocument.drawingml.diagramLayout+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notesSlides/notesSlide7.xml" ContentType="application/vnd.openxmlformats-officedocument.presentationml.notesSlide+xml"/>
  <Override PartName="/ppt/diagrams/layout42.xml" ContentType="application/vnd.openxmlformats-officedocument.drawingml.diagramLayout+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layout58.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notesSlides/notesSlide13.xml" ContentType="application/vnd.openxmlformats-officedocument.presentationml.notesSlide+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15.xml" ContentType="application/vnd.ms-office.drawingml.diagramDrawing+xml"/>
  <Override PartName="/ppt/diagrams/drawing62.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colors57.xml" ContentType="application/vnd.openxmlformats-officedocument.drawingml.diagramColors+xml"/>
  <Override PartName="/ppt/diagrams/drawing8.xml" ContentType="application/vnd.ms-office.drawingml.diagramDrawing+xml"/>
  <Override PartName="/ppt/diagrams/drawing51.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diagrams/drawing40.xml" ContentType="application/vnd.ms-office.drawingml.diagramDrawing+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notesSlides/notesSlide18.xml" ContentType="application/vnd.openxmlformats-officedocument.presentationml.notesSlide+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notesSlides/notesSlide32.xml" ContentType="application/vnd.openxmlformats-officedocument.presentationml.notesSlide+xml"/>
  <Override PartName="/ppt/diagrams/drawing34.xml" ContentType="application/vnd.ms-office.drawingml.diagramDrawing+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notesSlides/notesSlide9.xml" ContentType="application/vnd.openxmlformats-officedocument.presentationml.notesSlide+xml"/>
  <Override PartName="/ppt/diagrams/layout44.xml" ContentType="application/vnd.openxmlformats-officedocument.drawingml.diagramLayout+xml"/>
  <Override PartName="/ppt/notesSlides/notesSlide21.xml" ContentType="application/vnd.openxmlformats-officedocument.presentationml.notesSlide+xml"/>
  <Override PartName="/ppt/diagrams/drawing23.xml" ContentType="application/vnd.ms-office.drawingml.diagramDrawing+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notesSlides/notesSlide10.xml" ContentType="application/vnd.openxmlformats-officedocument.presentationml.notesSlide+xml"/>
  <Override PartName="/ppt/diagrams/colors54.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drawing5.xml" ContentType="application/vnd.ms-office.drawingml.diagramDrawing+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notesSlides/notesSlide15.xml" ContentType="application/vnd.openxmlformats-officedocument.presentationml.notesSlide+xml"/>
  <Override PartName="/ppt/diagrams/layout49.xml" ContentType="application/vnd.openxmlformats-officedocument.drawingml.diagramLayout+xml"/>
  <Override PartName="/ppt/notesSlides/notesSlide26.xml" ContentType="application/vnd.openxmlformats-officedocument.presentationml.notesSlide+xml"/>
  <Override PartName="/ppt/diagrams/drawing64.xml" ContentType="application/vnd.ms-office.drawingml.diagramDrawing+xml"/>
  <Override PartName="/ppt/diagrams/drawing28.xml" ContentType="application/vnd.ms-office.drawingml.diagramDrawing+xml"/>
  <Override PartName="/ppt/diagrams/drawing17.xml" ContentType="application/vnd.ms-office.drawingml.diagramDrawing+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quickStyle63.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layout63.xml" ContentType="application/vnd.openxmlformats-officedocument.drawingml.diagramLayout+xml"/>
  <Override PartName="/ppt/diagrams/drawing42.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notesSlides/notesSlide6.xml" ContentType="application/vnd.openxmlformats-officedocument.presentationml.notesSlid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rawing20.xml" ContentType="application/vnd.ms-office.drawingml.diagramDrawing+xml"/>
  <Override PartName="/ppt/diagrams/drawing31.xml" ContentType="application/vnd.ms-office.drawingml.diagramDrawing+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diagrams/drawing36.xml" ContentType="application/vnd.ms-office.drawingml.diagramDrawing+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notesSlides/notesSlide23.xml" ContentType="application/vnd.openxmlformats-officedocument.presentationml.notesSlid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notesSlides/notesSlide12.xml" ContentType="application/vnd.openxmlformats-officedocument.presentationml.notesSlide+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14.xml" ContentType="application/vnd.ms-office.drawingml.diagramDrawing+xml"/>
  <Override PartName="/ppt/diagrams/drawing61.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drawing50.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Default Extension="gif" ContentType="image/gif"/>
  <Override PartName="/ppt/diagrams/quickStyle32.xml" ContentType="application/vnd.openxmlformats-officedocument.drawingml.diagramStyle+xml"/>
  <Override PartName="/ppt/diagrams/colors39.xml" ContentType="application/vnd.openxmlformats-officedocument.drawingml.diagramColors+xml"/>
  <Override PartName="/ppt/notesSlides/notesSlide8.xml" ContentType="application/vnd.openxmlformats-officedocument.presentationml.notesSlide+xml"/>
  <Override PartName="/ppt/diagrams/layout54.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rawing11.xml" ContentType="application/vnd.ms-office.drawingml.diagramDrawing+xml"/>
  <Override PartName="/ppt/diagrams/drawing22.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Override PartName="/ppt/diagrams/drawing38.xml" ContentType="application/vnd.ms-office.drawingml.diagramDrawing+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notesSlides/notesSlide25.xml" ContentType="application/vnd.openxmlformats-officedocument.presentationml.notesSlid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notesSlides/notesSlide14.xml" ContentType="application/vnd.openxmlformats-officedocument.presentationml.notesSlide+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16.xml" ContentType="application/vnd.ms-office.drawingml.diagramDrawing+xml"/>
  <Override PartName="/ppt/diagrams/drawing63.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drawing41.xml" ContentType="application/vnd.ms-office.drawingml.diagramDrawing+xml"/>
  <Override PartName="/ppt/diagrams/drawing52.xml" ContentType="application/vnd.ms-office.drawingml.diagramDrawing+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notesSlides/notesSlide5.xml" ContentType="application/vnd.openxmlformats-officedocument.presentationml.notesSlide+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notesSlides/notesSlide11.xml" ContentType="application/vnd.openxmlformats-officedocument.presentationml.notesSlide+xml"/>
  <Override PartName="/ppt/diagrams/layout45.xml" ContentType="application/vnd.openxmlformats-officedocument.drawingml.diagramLayout+xml"/>
  <Override PartName="/ppt/diagrams/drawing60.xml" ContentType="application/vnd.ms-office.drawingml.diagramDrawing+xml"/>
  <Override PartName="/ppt/diagrams/drawing13.xml" ContentType="application/vnd.ms-office.drawingml.diagramDrawing+xml"/>
  <Override PartName="/ppt/diagrams/drawing24.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Default Extension="jpg" ContentType="image/jpeg"/>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rawing21.xml" ContentType="application/vnd.ms-office.drawingml.diagramDrawing+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88" r:id="rId4"/>
    <p:sldId id="278" r:id="rId5"/>
    <p:sldId id="289" r:id="rId6"/>
    <p:sldId id="297" r:id="rId7"/>
    <p:sldId id="298" r:id="rId8"/>
    <p:sldId id="299" r:id="rId9"/>
    <p:sldId id="300" r:id="rId10"/>
    <p:sldId id="306" r:id="rId11"/>
    <p:sldId id="302" r:id="rId12"/>
    <p:sldId id="303" r:id="rId13"/>
    <p:sldId id="304" r:id="rId14"/>
    <p:sldId id="305" r:id="rId15"/>
    <p:sldId id="307" r:id="rId16"/>
    <p:sldId id="291" r:id="rId17"/>
    <p:sldId id="290" r:id="rId18"/>
    <p:sldId id="292" r:id="rId19"/>
    <p:sldId id="294" r:id="rId20"/>
    <p:sldId id="293" r:id="rId21"/>
    <p:sldId id="315" r:id="rId22"/>
    <p:sldId id="296" r:id="rId23"/>
    <p:sldId id="309" r:id="rId24"/>
    <p:sldId id="312" r:id="rId25"/>
    <p:sldId id="314" r:id="rId26"/>
    <p:sldId id="350" r:id="rId27"/>
    <p:sldId id="323" r:id="rId28"/>
    <p:sldId id="343" r:id="rId29"/>
    <p:sldId id="344" r:id="rId30"/>
    <p:sldId id="317" r:id="rId31"/>
    <p:sldId id="326" r:id="rId32"/>
    <p:sldId id="316" r:id="rId33"/>
    <p:sldId id="332" r:id="rId34"/>
    <p:sldId id="333" r:id="rId35"/>
    <p:sldId id="334" r:id="rId36"/>
    <p:sldId id="318" r:id="rId37"/>
    <p:sldId id="320" r:id="rId38"/>
    <p:sldId id="327" r:id="rId39"/>
    <p:sldId id="319" r:id="rId40"/>
    <p:sldId id="321" r:id="rId41"/>
    <p:sldId id="322" r:id="rId42"/>
    <p:sldId id="324" r:id="rId43"/>
    <p:sldId id="325" r:id="rId44"/>
    <p:sldId id="328" r:id="rId45"/>
    <p:sldId id="330" r:id="rId46"/>
    <p:sldId id="329" r:id="rId47"/>
    <p:sldId id="331" r:id="rId48"/>
    <p:sldId id="335" r:id="rId49"/>
    <p:sldId id="336" r:id="rId50"/>
    <p:sldId id="356" r:id="rId51"/>
    <p:sldId id="358" r:id="rId52"/>
    <p:sldId id="337" r:id="rId53"/>
    <p:sldId id="338" r:id="rId54"/>
    <p:sldId id="339" r:id="rId55"/>
    <p:sldId id="340" r:id="rId56"/>
    <p:sldId id="341" r:id="rId57"/>
    <p:sldId id="357" r:id="rId58"/>
    <p:sldId id="359" r:id="rId59"/>
    <p:sldId id="360" r:id="rId60"/>
    <p:sldId id="345" r:id="rId61"/>
    <p:sldId id="346" r:id="rId62"/>
    <p:sldId id="347" r:id="rId63"/>
    <p:sldId id="348" r:id="rId64"/>
    <p:sldId id="349" r:id="rId65"/>
    <p:sldId id="351" r:id="rId66"/>
    <p:sldId id="352" r:id="rId67"/>
    <p:sldId id="361" r:id="rId68"/>
    <p:sldId id="353" r:id="rId69"/>
    <p:sldId id="354" r:id="rId70"/>
    <p:sldId id="355" r:id="rId7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41" autoAdjust="0"/>
    <p:restoredTop sz="93011" autoAdjust="0"/>
  </p:normalViewPr>
  <p:slideViewPr>
    <p:cSldViewPr showGuides="1">
      <p:cViewPr>
        <p:scale>
          <a:sx n="70" d="100"/>
          <a:sy n="70" d="100"/>
        </p:scale>
        <p:origin x="-486" y="-48"/>
      </p:cViewPr>
      <p:guideLst>
        <p:guide orient="horz" pos="2160"/>
        <p:guide pos="2880"/>
      </p:guideLst>
    </p:cSldViewPr>
  </p:slideViewPr>
  <p:outlineViewPr>
    <p:cViewPr>
      <p:scale>
        <a:sx n="33" d="100"/>
        <a:sy n="33" d="100"/>
      </p:scale>
      <p:origin x="0" y="25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image" Target="../media/image4.jpeg"/><Relationship Id="rId4" Type="http://schemas.openxmlformats.org/officeDocument/2006/relationships/image" Target="../media/image7.jpeg"/></Relationships>
</file>

<file path=ppt/diagrams/_rels/data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ata27.xml.rels><?xml version="1.0" encoding="UTF-8" standalone="yes"?>
<Relationships xmlns="http://schemas.openxmlformats.org/package/2006/relationships"><Relationship Id="rId1" Type="http://schemas.openxmlformats.org/officeDocument/2006/relationships/image" Target="../media/image22.jpeg"/></Relationships>
</file>

<file path=ppt/diagrams/_rels/data28.xml.rels><?xml version="1.0" encoding="UTF-8" standalone="yes"?>
<Relationships xmlns="http://schemas.openxmlformats.org/package/2006/relationships"><Relationship Id="rId1" Type="http://schemas.openxmlformats.org/officeDocument/2006/relationships/image" Target="../media/image23.gif"/></Relationships>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_rels/data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ata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5.jpeg"/></Relationships>
</file>

<file path=ppt/diagrams/_rels/data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image" Target="../media/image37.jpeg"/></Relationships>
</file>

<file path=ppt/diagrams/_rels/data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_rels/data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4" Type="http://schemas.openxmlformats.org/officeDocument/2006/relationships/image" Target="../media/image47.png"/></Relationships>
</file>

<file path=ppt/diagrams/_rels/data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diagrams/_rels/data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image" Target="../media/image51.jpeg"/></Relationships>
</file>

<file path=ppt/diagrams/_rels/data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jpeg"/><Relationship Id="rId1" Type="http://schemas.openxmlformats.org/officeDocument/2006/relationships/image" Target="../media/image53.png"/></Relationships>
</file>

<file path=ppt/diagrams/_rels/data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gif"/><Relationship Id="rId4" Type="http://schemas.openxmlformats.org/officeDocument/2006/relationships/image" Target="../media/image62.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41.jpeg"/><Relationship Id="rId1" Type="http://schemas.openxmlformats.org/officeDocument/2006/relationships/image" Target="../media/image47.jpeg"/><Relationship Id="rId4" Type="http://schemas.openxmlformats.org/officeDocument/2006/relationships/image" Target="../media/image71.jpeg"/></Relationships>
</file>

<file path=ppt/diagrams/_rels/drawing25.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image" Target="../media/image171.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221.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231.gif"/></Relationships>
</file>

<file path=ppt/diagrams/_rels/drawing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3.jpeg"/><Relationship Id="rId1" Type="http://schemas.openxmlformats.org/officeDocument/2006/relationships/image" Target="../media/image47.jpeg"/><Relationship Id="rId4" Type="http://schemas.openxmlformats.org/officeDocument/2006/relationships/image" Target="../media/image71.jpeg"/></Relationships>
</file>

<file path=ppt/diagrams/_rels/drawing36.xml.rels><?xml version="1.0" encoding="UTF-8" standalone="yes"?>
<Relationships xmlns="http://schemas.openxmlformats.org/package/2006/relationships"><Relationship Id="rId2" Type="http://schemas.openxmlformats.org/officeDocument/2006/relationships/image" Target="../media/image281.jpeg"/><Relationship Id="rId1" Type="http://schemas.openxmlformats.org/officeDocument/2006/relationships/image" Target="../media/image271.jpeg"/></Relationships>
</file>

<file path=ppt/diagrams/_rels/drawing37.xml.rels><?xml version="1.0" encoding="UTF-8" standalone="yes"?>
<Relationships xmlns="http://schemas.openxmlformats.org/package/2006/relationships"><Relationship Id="rId2" Type="http://schemas.openxmlformats.org/officeDocument/2006/relationships/image" Target="../media/image301.jpeg"/><Relationship Id="rId1" Type="http://schemas.openxmlformats.org/officeDocument/2006/relationships/image" Target="../media/image291.jpeg"/></Relationships>
</file>

<file path=ppt/diagrams/_rels/drawing38.xml.rels><?xml version="1.0" encoding="UTF-8" standalone="yes"?>
<Relationships xmlns="http://schemas.openxmlformats.org/package/2006/relationships"><Relationship Id="rId3" Type="http://schemas.openxmlformats.org/officeDocument/2006/relationships/image" Target="../media/image331.jpeg"/><Relationship Id="rId2" Type="http://schemas.openxmlformats.org/officeDocument/2006/relationships/image" Target="../media/image321.jpeg"/><Relationship Id="rId1" Type="http://schemas.openxmlformats.org/officeDocument/2006/relationships/image" Target="../media/image311.jpeg"/><Relationship Id="rId6" Type="http://schemas.openxmlformats.org/officeDocument/2006/relationships/image" Target="../media/image351.jpeg"/><Relationship Id="rId5" Type="http://schemas.openxmlformats.org/officeDocument/2006/relationships/image" Target="../media/image341.jpeg"/><Relationship Id="rId4" Type="http://schemas.openxmlformats.org/officeDocument/2006/relationships/image" Target="../media/image53.jpeg"/></Relationships>
</file>

<file path=ppt/diagrams/_rels/drawing41.xml.rels><?xml version="1.0" encoding="UTF-8" standalone="yes"?>
<Relationships xmlns="http://schemas.openxmlformats.org/package/2006/relationships"><Relationship Id="rId2" Type="http://schemas.openxmlformats.org/officeDocument/2006/relationships/image" Target="../media/image381.jpeg"/><Relationship Id="rId1" Type="http://schemas.openxmlformats.org/officeDocument/2006/relationships/image" Target="../media/image371.jpeg"/></Relationships>
</file>

<file path=ppt/diagrams/_rels/drawing50.xml.rels><?xml version="1.0" encoding="UTF-8" standalone="yes"?>
<Relationships xmlns="http://schemas.openxmlformats.org/package/2006/relationships"><Relationship Id="rId3" Type="http://schemas.openxmlformats.org/officeDocument/2006/relationships/image" Target="../media/image421.jpeg"/><Relationship Id="rId2" Type="http://schemas.openxmlformats.org/officeDocument/2006/relationships/image" Target="../media/image411.jpeg"/><Relationship Id="rId1" Type="http://schemas.openxmlformats.org/officeDocument/2006/relationships/image" Target="../media/image401.jpeg"/></Relationships>
</file>

<file path=ppt/diagrams/_rels/drawing54.xml.rels><?xml version="1.0" encoding="UTF-8" standalone="yes"?>
<Relationships xmlns="http://schemas.openxmlformats.org/package/2006/relationships"><Relationship Id="rId3" Type="http://schemas.openxmlformats.org/officeDocument/2006/relationships/image" Target="../media/image461.jpeg"/><Relationship Id="rId2" Type="http://schemas.openxmlformats.org/officeDocument/2006/relationships/image" Target="../media/image451.jpeg"/><Relationship Id="rId1" Type="http://schemas.openxmlformats.org/officeDocument/2006/relationships/image" Target="../media/image441.jpeg"/><Relationship Id="rId4" Type="http://schemas.openxmlformats.org/officeDocument/2006/relationships/image" Target="../media/image471.png"/></Relationships>
</file>

<file path=ppt/diagrams/_rels/drawing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image" Target="../media/image48.jpg"/></Relationships>
</file>

<file path=ppt/diagrams/_rels/drawing5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image" Target="../media/image51.jpg"/></Relationships>
</file>

<file path=ppt/diagrams/_rels/drawing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41.jpeg"/><Relationship Id="rId1" Type="http://schemas.openxmlformats.org/officeDocument/2006/relationships/image" Target="../media/image531.png"/></Relationships>
</file>

<file path=ppt/diagrams/_rels/drawing63.xml.rels><?xml version="1.0" encoding="UTF-8" standalone="yes"?>
<Relationships xmlns="http://schemas.openxmlformats.org/package/2006/relationships"><Relationship Id="rId3" Type="http://schemas.openxmlformats.org/officeDocument/2006/relationships/image" Target="../media/image611.jpeg"/><Relationship Id="rId2" Type="http://schemas.openxmlformats.org/officeDocument/2006/relationships/image" Target="../media/image601.jpeg"/><Relationship Id="rId1" Type="http://schemas.openxmlformats.org/officeDocument/2006/relationships/image" Target="../media/image591.gif"/><Relationship Id="rId4" Type="http://schemas.openxmlformats.org/officeDocument/2006/relationships/image" Target="../media/image6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89858-8B32-439C-82CC-B91C5CFC13C1}"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s-ES"/>
        </a:p>
      </dgm:t>
    </dgm:pt>
    <dgm:pt modelId="{ADDAD3FF-F27F-4997-9811-9680FAA5C5E7}">
      <dgm:prSet phldrT="[Texto]"/>
      <dgm:spPr/>
      <dgm:t>
        <a:bodyPr/>
        <a:lstStyle/>
        <a:p>
          <a:r>
            <a:rPr lang="es-ES" dirty="0" smtClean="0">
              <a:effectLst>
                <a:outerShdw blurRad="38100" dist="38100" dir="2700000" algn="tl">
                  <a:srgbClr val="000000">
                    <a:alpha val="43137"/>
                  </a:srgbClr>
                </a:outerShdw>
              </a:effectLst>
            </a:rPr>
            <a:t>Configuración de la formación profesional en España</a:t>
          </a:r>
          <a:endParaRPr lang="es-ES" dirty="0">
            <a:effectLst>
              <a:outerShdw blurRad="38100" dist="38100" dir="2700000" algn="tl">
                <a:srgbClr val="000000">
                  <a:alpha val="43137"/>
                </a:srgbClr>
              </a:outerShdw>
            </a:effectLst>
          </a:endParaRPr>
        </a:p>
      </dgm:t>
    </dgm:pt>
    <dgm:pt modelId="{75FE3C3F-CEE1-4621-8417-7CB65B05DAA1}" type="parTrans" cxnId="{7074BABF-12C9-445F-982A-2D73DB4ADE23}">
      <dgm:prSet/>
      <dgm:spPr/>
      <dgm:t>
        <a:bodyPr/>
        <a:lstStyle/>
        <a:p>
          <a:endParaRPr lang="es-ES"/>
        </a:p>
      </dgm:t>
    </dgm:pt>
    <dgm:pt modelId="{95972C3C-7D5B-4648-A8D5-7705DBC06B6A}" type="sibTrans" cxnId="{7074BABF-12C9-445F-982A-2D73DB4ADE23}">
      <dgm:prSet/>
      <dgm:spPr/>
      <dgm:t>
        <a:bodyPr/>
        <a:lstStyle/>
        <a:p>
          <a:endParaRPr lang="es-ES"/>
        </a:p>
      </dgm:t>
    </dgm:pt>
    <dgm:pt modelId="{2B05ED4F-EE42-4D93-B7AA-A3542048BB85}">
      <dgm:prSet phldrT="[Texto]" custT="1"/>
      <dgm:spPr/>
      <dgm:t>
        <a:bodyPr/>
        <a:lstStyle/>
        <a:p>
          <a:pPr algn="l"/>
          <a:r>
            <a:rPr lang="es-ES" sz="1800" dirty="0" smtClean="0">
              <a:effectLst>
                <a:outerShdw blurRad="38100" dist="38100" dir="2700000" algn="tl">
                  <a:srgbClr val="000000">
                    <a:alpha val="43137"/>
                  </a:srgbClr>
                </a:outerShdw>
              </a:effectLst>
            </a:rPr>
            <a:t>enseñanzas de formación profesional inicial</a:t>
          </a:r>
          <a:endParaRPr lang="es-ES" sz="1800" dirty="0">
            <a:effectLst>
              <a:outerShdw blurRad="38100" dist="38100" dir="2700000" algn="tl">
                <a:srgbClr val="000000">
                  <a:alpha val="43137"/>
                </a:srgbClr>
              </a:outerShdw>
            </a:effectLst>
          </a:endParaRPr>
        </a:p>
      </dgm:t>
    </dgm:pt>
    <dgm:pt modelId="{3E9A2CDE-E83B-499F-B894-47F37284B4B0}" type="parTrans" cxnId="{A07729BC-8D3B-407E-ABA0-0DEBEA307227}">
      <dgm:prSet/>
      <dgm:spPr/>
      <dgm:t>
        <a:bodyPr/>
        <a:lstStyle/>
        <a:p>
          <a:endParaRPr lang="es-ES"/>
        </a:p>
      </dgm:t>
    </dgm:pt>
    <dgm:pt modelId="{3180E281-FBF8-495C-BB9D-FC70451F8290}" type="sibTrans" cxnId="{A07729BC-8D3B-407E-ABA0-0DEBEA307227}">
      <dgm:prSet/>
      <dgm:spPr/>
      <dgm:t>
        <a:bodyPr/>
        <a:lstStyle/>
        <a:p>
          <a:endParaRPr lang="es-ES"/>
        </a:p>
      </dgm:t>
    </dgm:pt>
    <dgm:pt modelId="{658EC9E1-63DA-41D3-A75A-22BB7E01F25C}">
      <dgm:prSet phldrT="[Texto]" custT="1"/>
      <dgm:spPr/>
      <dgm:t>
        <a:bodyPr/>
        <a:lstStyle/>
        <a:p>
          <a:pPr algn="l"/>
          <a:r>
            <a:rPr lang="es-ES" sz="1700" dirty="0" smtClean="0">
              <a:effectLst>
                <a:outerShdw blurRad="38100" dist="38100" dir="2700000" algn="tl">
                  <a:srgbClr val="000000">
                    <a:alpha val="43137"/>
                  </a:srgbClr>
                </a:outerShdw>
              </a:effectLst>
            </a:rPr>
            <a:t>acciones de formación continua en empresas</a:t>
          </a:r>
        </a:p>
      </dgm:t>
    </dgm:pt>
    <dgm:pt modelId="{6D398CE7-B372-48AB-9AA1-79FBC0D1DBD0}" type="parTrans" cxnId="{E8CEA4E2-2448-48F5-8609-C30C68F5A1A8}">
      <dgm:prSet/>
      <dgm:spPr/>
      <dgm:t>
        <a:bodyPr/>
        <a:lstStyle/>
        <a:p>
          <a:endParaRPr lang="es-ES"/>
        </a:p>
      </dgm:t>
    </dgm:pt>
    <dgm:pt modelId="{A2270FD7-6C23-4421-9EEA-25A9C8765BCB}" type="sibTrans" cxnId="{E8CEA4E2-2448-48F5-8609-C30C68F5A1A8}">
      <dgm:prSet/>
      <dgm:spPr/>
      <dgm:t>
        <a:bodyPr/>
        <a:lstStyle/>
        <a:p>
          <a:endParaRPr lang="es-ES"/>
        </a:p>
      </dgm:t>
    </dgm:pt>
    <dgm:pt modelId="{767F68C7-1146-489F-9BFE-E4C4D6536A3D}">
      <dgm:prSet phldrT="[Texto]" custT="1"/>
      <dgm:spPr/>
      <dgm:t>
        <a:bodyPr/>
        <a:lstStyle/>
        <a:p>
          <a:pPr algn="l"/>
          <a:r>
            <a:rPr lang="es-ES" sz="1700" dirty="0" smtClean="0">
              <a:effectLst>
                <a:outerShdw blurRad="38100" dist="38100" dir="2700000" algn="tl">
                  <a:srgbClr val="000000">
                    <a:alpha val="43137"/>
                  </a:srgbClr>
                </a:outerShdw>
              </a:effectLst>
            </a:rPr>
            <a:t>acciones de inserción y reinserción laboral de los trabajadores</a:t>
          </a:r>
          <a:endParaRPr lang="es-ES" sz="1700" dirty="0">
            <a:effectLst>
              <a:outerShdw blurRad="38100" dist="38100" dir="2700000" algn="tl">
                <a:srgbClr val="000000">
                  <a:alpha val="43137"/>
                </a:srgbClr>
              </a:outerShdw>
            </a:effectLst>
          </a:endParaRPr>
        </a:p>
      </dgm:t>
    </dgm:pt>
    <dgm:pt modelId="{B42D6045-C91C-4448-B712-25EC36D0E0D4}" type="parTrans" cxnId="{5A745EEE-95CF-44F8-94E7-35D8A05270FC}">
      <dgm:prSet/>
      <dgm:spPr/>
      <dgm:t>
        <a:bodyPr/>
        <a:lstStyle/>
        <a:p>
          <a:endParaRPr lang="es-ES"/>
        </a:p>
      </dgm:t>
    </dgm:pt>
    <dgm:pt modelId="{7BA65178-527D-4B5D-917A-9C85772E4EC6}" type="sibTrans" cxnId="{5A745EEE-95CF-44F8-94E7-35D8A05270FC}">
      <dgm:prSet/>
      <dgm:spPr/>
      <dgm:t>
        <a:bodyPr/>
        <a:lstStyle/>
        <a:p>
          <a:endParaRPr lang="es-ES"/>
        </a:p>
      </dgm:t>
    </dgm:pt>
    <dgm:pt modelId="{906ECF8A-4D57-4480-AC04-2E900E186325}" type="pres">
      <dgm:prSet presAssocID="{BA889858-8B32-439C-82CC-B91C5CFC13C1}" presName="diagram" presStyleCnt="0">
        <dgm:presLayoutVars>
          <dgm:chPref val="1"/>
          <dgm:dir/>
          <dgm:animOne val="branch"/>
          <dgm:animLvl val="lvl"/>
          <dgm:resizeHandles val="exact"/>
        </dgm:presLayoutVars>
      </dgm:prSet>
      <dgm:spPr/>
      <dgm:t>
        <a:bodyPr/>
        <a:lstStyle/>
        <a:p>
          <a:endParaRPr lang="es-ES_tradnl"/>
        </a:p>
      </dgm:t>
    </dgm:pt>
    <dgm:pt modelId="{56598506-54DF-4291-8A82-5FF8A03D7073}" type="pres">
      <dgm:prSet presAssocID="{ADDAD3FF-F27F-4997-9811-9680FAA5C5E7}" presName="root1" presStyleCnt="0"/>
      <dgm:spPr/>
    </dgm:pt>
    <dgm:pt modelId="{61E60672-FB88-4A8A-AB69-ABE4705C8BD3}" type="pres">
      <dgm:prSet presAssocID="{ADDAD3FF-F27F-4997-9811-9680FAA5C5E7}" presName="LevelOneTextNode" presStyleLbl="node0" presStyleIdx="0" presStyleCnt="1">
        <dgm:presLayoutVars>
          <dgm:chPref val="3"/>
        </dgm:presLayoutVars>
      </dgm:prSet>
      <dgm:spPr/>
      <dgm:t>
        <a:bodyPr/>
        <a:lstStyle/>
        <a:p>
          <a:endParaRPr lang="es-ES_tradnl"/>
        </a:p>
      </dgm:t>
    </dgm:pt>
    <dgm:pt modelId="{AEE5D338-C120-4BEA-B5AC-8E39621AC878}" type="pres">
      <dgm:prSet presAssocID="{ADDAD3FF-F27F-4997-9811-9680FAA5C5E7}" presName="level2hierChild" presStyleCnt="0"/>
      <dgm:spPr/>
    </dgm:pt>
    <dgm:pt modelId="{11453ADF-F678-40C7-BDB0-CFCFDE53182D}" type="pres">
      <dgm:prSet presAssocID="{3E9A2CDE-E83B-499F-B894-47F37284B4B0}" presName="conn2-1" presStyleLbl="parChTrans1D2" presStyleIdx="0" presStyleCnt="3"/>
      <dgm:spPr/>
      <dgm:t>
        <a:bodyPr/>
        <a:lstStyle/>
        <a:p>
          <a:endParaRPr lang="es-ES_tradnl"/>
        </a:p>
      </dgm:t>
    </dgm:pt>
    <dgm:pt modelId="{2DBED739-54A2-4A98-92DB-61DD29319693}" type="pres">
      <dgm:prSet presAssocID="{3E9A2CDE-E83B-499F-B894-47F37284B4B0}" presName="connTx" presStyleLbl="parChTrans1D2" presStyleIdx="0" presStyleCnt="3"/>
      <dgm:spPr/>
      <dgm:t>
        <a:bodyPr/>
        <a:lstStyle/>
        <a:p>
          <a:endParaRPr lang="es-ES_tradnl"/>
        </a:p>
      </dgm:t>
    </dgm:pt>
    <dgm:pt modelId="{6C731D47-9968-47CF-81BA-49F88CE5786C}" type="pres">
      <dgm:prSet presAssocID="{2B05ED4F-EE42-4D93-B7AA-A3542048BB85}" presName="root2" presStyleCnt="0"/>
      <dgm:spPr/>
    </dgm:pt>
    <dgm:pt modelId="{98AFEDCA-5EDA-4B80-91C5-A4D27F892EFF}" type="pres">
      <dgm:prSet presAssocID="{2B05ED4F-EE42-4D93-B7AA-A3542048BB85}" presName="LevelTwoTextNode" presStyleLbl="node2" presStyleIdx="0" presStyleCnt="3">
        <dgm:presLayoutVars>
          <dgm:chPref val="3"/>
        </dgm:presLayoutVars>
      </dgm:prSet>
      <dgm:spPr/>
      <dgm:t>
        <a:bodyPr/>
        <a:lstStyle/>
        <a:p>
          <a:endParaRPr lang="es-ES_tradnl"/>
        </a:p>
      </dgm:t>
    </dgm:pt>
    <dgm:pt modelId="{DA22418F-4D7C-4E69-AB85-44D063BF69BC}" type="pres">
      <dgm:prSet presAssocID="{2B05ED4F-EE42-4D93-B7AA-A3542048BB85}" presName="level3hierChild" presStyleCnt="0"/>
      <dgm:spPr/>
    </dgm:pt>
    <dgm:pt modelId="{B2FC398F-5850-4AB7-9B00-11E552C4D24E}" type="pres">
      <dgm:prSet presAssocID="{B42D6045-C91C-4448-B712-25EC36D0E0D4}" presName="conn2-1" presStyleLbl="parChTrans1D2" presStyleIdx="1" presStyleCnt="3"/>
      <dgm:spPr/>
      <dgm:t>
        <a:bodyPr/>
        <a:lstStyle/>
        <a:p>
          <a:endParaRPr lang="es-ES_tradnl"/>
        </a:p>
      </dgm:t>
    </dgm:pt>
    <dgm:pt modelId="{0A9A16D4-6250-4594-B34E-3CEF659A7C80}" type="pres">
      <dgm:prSet presAssocID="{B42D6045-C91C-4448-B712-25EC36D0E0D4}" presName="connTx" presStyleLbl="parChTrans1D2" presStyleIdx="1" presStyleCnt="3"/>
      <dgm:spPr/>
      <dgm:t>
        <a:bodyPr/>
        <a:lstStyle/>
        <a:p>
          <a:endParaRPr lang="es-ES_tradnl"/>
        </a:p>
      </dgm:t>
    </dgm:pt>
    <dgm:pt modelId="{54656277-4551-4505-9F46-7EAD00469EC4}" type="pres">
      <dgm:prSet presAssocID="{767F68C7-1146-489F-9BFE-E4C4D6536A3D}" presName="root2" presStyleCnt="0"/>
      <dgm:spPr/>
    </dgm:pt>
    <dgm:pt modelId="{FF65F494-03BB-4B73-8286-8B268633E910}" type="pres">
      <dgm:prSet presAssocID="{767F68C7-1146-489F-9BFE-E4C4D6536A3D}" presName="LevelTwoTextNode" presStyleLbl="node2" presStyleIdx="1" presStyleCnt="3">
        <dgm:presLayoutVars>
          <dgm:chPref val="3"/>
        </dgm:presLayoutVars>
      </dgm:prSet>
      <dgm:spPr/>
      <dgm:t>
        <a:bodyPr/>
        <a:lstStyle/>
        <a:p>
          <a:endParaRPr lang="es-ES_tradnl"/>
        </a:p>
      </dgm:t>
    </dgm:pt>
    <dgm:pt modelId="{ED62B5BC-FA45-43D1-8CF5-B85424DA3029}" type="pres">
      <dgm:prSet presAssocID="{767F68C7-1146-489F-9BFE-E4C4D6536A3D}" presName="level3hierChild" presStyleCnt="0"/>
      <dgm:spPr/>
    </dgm:pt>
    <dgm:pt modelId="{620D9C23-FF7B-421A-905B-F7EA6565CA36}" type="pres">
      <dgm:prSet presAssocID="{6D398CE7-B372-48AB-9AA1-79FBC0D1DBD0}" presName="conn2-1" presStyleLbl="parChTrans1D2" presStyleIdx="2" presStyleCnt="3"/>
      <dgm:spPr/>
      <dgm:t>
        <a:bodyPr/>
        <a:lstStyle/>
        <a:p>
          <a:endParaRPr lang="es-ES_tradnl"/>
        </a:p>
      </dgm:t>
    </dgm:pt>
    <dgm:pt modelId="{84D0B06B-B921-43B2-B276-E802C8F00F3B}" type="pres">
      <dgm:prSet presAssocID="{6D398CE7-B372-48AB-9AA1-79FBC0D1DBD0}" presName="connTx" presStyleLbl="parChTrans1D2" presStyleIdx="2" presStyleCnt="3"/>
      <dgm:spPr/>
      <dgm:t>
        <a:bodyPr/>
        <a:lstStyle/>
        <a:p>
          <a:endParaRPr lang="es-ES_tradnl"/>
        </a:p>
      </dgm:t>
    </dgm:pt>
    <dgm:pt modelId="{3259EE06-F295-424D-8DCB-03A59CF2719B}" type="pres">
      <dgm:prSet presAssocID="{658EC9E1-63DA-41D3-A75A-22BB7E01F25C}" presName="root2" presStyleCnt="0"/>
      <dgm:spPr/>
    </dgm:pt>
    <dgm:pt modelId="{F81144D9-B641-4713-AD19-A51A325825CC}" type="pres">
      <dgm:prSet presAssocID="{658EC9E1-63DA-41D3-A75A-22BB7E01F25C}" presName="LevelTwoTextNode" presStyleLbl="node2" presStyleIdx="2" presStyleCnt="3">
        <dgm:presLayoutVars>
          <dgm:chPref val="3"/>
        </dgm:presLayoutVars>
      </dgm:prSet>
      <dgm:spPr/>
      <dgm:t>
        <a:bodyPr/>
        <a:lstStyle/>
        <a:p>
          <a:endParaRPr lang="es-ES_tradnl"/>
        </a:p>
      </dgm:t>
    </dgm:pt>
    <dgm:pt modelId="{4951514F-B154-4674-BD53-2D0655855D2D}" type="pres">
      <dgm:prSet presAssocID="{658EC9E1-63DA-41D3-A75A-22BB7E01F25C}" presName="level3hierChild" presStyleCnt="0"/>
      <dgm:spPr/>
    </dgm:pt>
  </dgm:ptLst>
  <dgm:cxnLst>
    <dgm:cxn modelId="{8AD41E4D-CF47-4CDE-8DAE-3B6882DBDB58}" type="presOf" srcId="{658EC9E1-63DA-41D3-A75A-22BB7E01F25C}" destId="{F81144D9-B641-4713-AD19-A51A325825CC}" srcOrd="0" destOrd="0" presId="urn:microsoft.com/office/officeart/2005/8/layout/hierarchy2"/>
    <dgm:cxn modelId="{2D5BF4FB-C4BB-41F5-994B-13C79C2E5365}" type="presOf" srcId="{6D398CE7-B372-48AB-9AA1-79FBC0D1DBD0}" destId="{84D0B06B-B921-43B2-B276-E802C8F00F3B}" srcOrd="1" destOrd="0" presId="urn:microsoft.com/office/officeart/2005/8/layout/hierarchy2"/>
    <dgm:cxn modelId="{08A85F57-4041-4650-AA23-CD1B17C5E752}" type="presOf" srcId="{B42D6045-C91C-4448-B712-25EC36D0E0D4}" destId="{B2FC398F-5850-4AB7-9B00-11E552C4D24E}" srcOrd="0" destOrd="0" presId="urn:microsoft.com/office/officeart/2005/8/layout/hierarchy2"/>
    <dgm:cxn modelId="{A07729BC-8D3B-407E-ABA0-0DEBEA307227}" srcId="{ADDAD3FF-F27F-4997-9811-9680FAA5C5E7}" destId="{2B05ED4F-EE42-4D93-B7AA-A3542048BB85}" srcOrd="0" destOrd="0" parTransId="{3E9A2CDE-E83B-499F-B894-47F37284B4B0}" sibTransId="{3180E281-FBF8-495C-BB9D-FC70451F8290}"/>
    <dgm:cxn modelId="{D2E4C3E9-8DE0-4201-91B8-7FFFAD6681E4}" type="presOf" srcId="{6D398CE7-B372-48AB-9AA1-79FBC0D1DBD0}" destId="{620D9C23-FF7B-421A-905B-F7EA6565CA36}" srcOrd="0" destOrd="0" presId="urn:microsoft.com/office/officeart/2005/8/layout/hierarchy2"/>
    <dgm:cxn modelId="{E8CEA4E2-2448-48F5-8609-C30C68F5A1A8}" srcId="{ADDAD3FF-F27F-4997-9811-9680FAA5C5E7}" destId="{658EC9E1-63DA-41D3-A75A-22BB7E01F25C}" srcOrd="2" destOrd="0" parTransId="{6D398CE7-B372-48AB-9AA1-79FBC0D1DBD0}" sibTransId="{A2270FD7-6C23-4421-9EEA-25A9C8765BCB}"/>
    <dgm:cxn modelId="{F4913382-08C2-445D-91D5-AD24E5DC20C6}" type="presOf" srcId="{2B05ED4F-EE42-4D93-B7AA-A3542048BB85}" destId="{98AFEDCA-5EDA-4B80-91C5-A4D27F892EFF}" srcOrd="0" destOrd="0" presId="urn:microsoft.com/office/officeart/2005/8/layout/hierarchy2"/>
    <dgm:cxn modelId="{F57DE48B-2E87-4A56-BD31-A77A06DA4D6D}" type="presOf" srcId="{B42D6045-C91C-4448-B712-25EC36D0E0D4}" destId="{0A9A16D4-6250-4594-B34E-3CEF659A7C80}" srcOrd="1" destOrd="0" presId="urn:microsoft.com/office/officeart/2005/8/layout/hierarchy2"/>
    <dgm:cxn modelId="{348D3844-B36E-4DAF-B3C3-D4D98FBDB13E}" type="presOf" srcId="{BA889858-8B32-439C-82CC-B91C5CFC13C1}" destId="{906ECF8A-4D57-4480-AC04-2E900E186325}" srcOrd="0" destOrd="0" presId="urn:microsoft.com/office/officeart/2005/8/layout/hierarchy2"/>
    <dgm:cxn modelId="{7074BABF-12C9-445F-982A-2D73DB4ADE23}" srcId="{BA889858-8B32-439C-82CC-B91C5CFC13C1}" destId="{ADDAD3FF-F27F-4997-9811-9680FAA5C5E7}" srcOrd="0" destOrd="0" parTransId="{75FE3C3F-CEE1-4621-8417-7CB65B05DAA1}" sibTransId="{95972C3C-7D5B-4648-A8D5-7705DBC06B6A}"/>
    <dgm:cxn modelId="{26289150-B330-432D-9D5F-67635321077E}" type="presOf" srcId="{3E9A2CDE-E83B-499F-B894-47F37284B4B0}" destId="{2DBED739-54A2-4A98-92DB-61DD29319693}" srcOrd="1" destOrd="0" presId="urn:microsoft.com/office/officeart/2005/8/layout/hierarchy2"/>
    <dgm:cxn modelId="{30B737D8-1F5B-4636-BD72-08E601940862}" type="presOf" srcId="{ADDAD3FF-F27F-4997-9811-9680FAA5C5E7}" destId="{61E60672-FB88-4A8A-AB69-ABE4705C8BD3}" srcOrd="0" destOrd="0" presId="urn:microsoft.com/office/officeart/2005/8/layout/hierarchy2"/>
    <dgm:cxn modelId="{5A745EEE-95CF-44F8-94E7-35D8A05270FC}" srcId="{ADDAD3FF-F27F-4997-9811-9680FAA5C5E7}" destId="{767F68C7-1146-489F-9BFE-E4C4D6536A3D}" srcOrd="1" destOrd="0" parTransId="{B42D6045-C91C-4448-B712-25EC36D0E0D4}" sibTransId="{7BA65178-527D-4B5D-917A-9C85772E4EC6}"/>
    <dgm:cxn modelId="{F6F6655F-D784-4641-BA83-9F7A324A921E}" type="presOf" srcId="{3E9A2CDE-E83B-499F-B894-47F37284B4B0}" destId="{11453ADF-F678-40C7-BDB0-CFCFDE53182D}" srcOrd="0" destOrd="0" presId="urn:microsoft.com/office/officeart/2005/8/layout/hierarchy2"/>
    <dgm:cxn modelId="{B2AFE173-5540-41F6-946E-EC448919483C}" type="presOf" srcId="{767F68C7-1146-489F-9BFE-E4C4D6536A3D}" destId="{FF65F494-03BB-4B73-8286-8B268633E910}" srcOrd="0" destOrd="0" presId="urn:microsoft.com/office/officeart/2005/8/layout/hierarchy2"/>
    <dgm:cxn modelId="{D1E44695-0F4D-462B-A012-F4CF0876F3EA}" type="presParOf" srcId="{906ECF8A-4D57-4480-AC04-2E900E186325}" destId="{56598506-54DF-4291-8A82-5FF8A03D7073}" srcOrd="0" destOrd="0" presId="urn:microsoft.com/office/officeart/2005/8/layout/hierarchy2"/>
    <dgm:cxn modelId="{D0AD6A50-E9DD-48C7-AE16-B000CAAAC5B5}" type="presParOf" srcId="{56598506-54DF-4291-8A82-5FF8A03D7073}" destId="{61E60672-FB88-4A8A-AB69-ABE4705C8BD3}" srcOrd="0" destOrd="0" presId="urn:microsoft.com/office/officeart/2005/8/layout/hierarchy2"/>
    <dgm:cxn modelId="{42586506-27DB-4303-A777-E9FE132D1BA0}" type="presParOf" srcId="{56598506-54DF-4291-8A82-5FF8A03D7073}" destId="{AEE5D338-C120-4BEA-B5AC-8E39621AC878}" srcOrd="1" destOrd="0" presId="urn:microsoft.com/office/officeart/2005/8/layout/hierarchy2"/>
    <dgm:cxn modelId="{C385C597-5269-4CCA-A9F0-804230CE35D0}" type="presParOf" srcId="{AEE5D338-C120-4BEA-B5AC-8E39621AC878}" destId="{11453ADF-F678-40C7-BDB0-CFCFDE53182D}" srcOrd="0" destOrd="0" presId="urn:microsoft.com/office/officeart/2005/8/layout/hierarchy2"/>
    <dgm:cxn modelId="{6CDDEFC0-AF60-43A5-82EB-2FCAA13BBC54}" type="presParOf" srcId="{11453ADF-F678-40C7-BDB0-CFCFDE53182D}" destId="{2DBED739-54A2-4A98-92DB-61DD29319693}" srcOrd="0" destOrd="0" presId="urn:microsoft.com/office/officeart/2005/8/layout/hierarchy2"/>
    <dgm:cxn modelId="{252DB54B-A418-40F7-B6C8-1181DAD83952}" type="presParOf" srcId="{AEE5D338-C120-4BEA-B5AC-8E39621AC878}" destId="{6C731D47-9968-47CF-81BA-49F88CE5786C}" srcOrd="1" destOrd="0" presId="urn:microsoft.com/office/officeart/2005/8/layout/hierarchy2"/>
    <dgm:cxn modelId="{B25A6193-309F-42D2-949D-34E4741908B1}" type="presParOf" srcId="{6C731D47-9968-47CF-81BA-49F88CE5786C}" destId="{98AFEDCA-5EDA-4B80-91C5-A4D27F892EFF}" srcOrd="0" destOrd="0" presId="urn:microsoft.com/office/officeart/2005/8/layout/hierarchy2"/>
    <dgm:cxn modelId="{D80C5435-583E-45FA-9AA5-F4E586260B04}" type="presParOf" srcId="{6C731D47-9968-47CF-81BA-49F88CE5786C}" destId="{DA22418F-4D7C-4E69-AB85-44D063BF69BC}" srcOrd="1" destOrd="0" presId="urn:microsoft.com/office/officeart/2005/8/layout/hierarchy2"/>
    <dgm:cxn modelId="{121D1132-F440-4E6A-A536-69B33BFF37D3}" type="presParOf" srcId="{AEE5D338-C120-4BEA-B5AC-8E39621AC878}" destId="{B2FC398F-5850-4AB7-9B00-11E552C4D24E}" srcOrd="2" destOrd="0" presId="urn:microsoft.com/office/officeart/2005/8/layout/hierarchy2"/>
    <dgm:cxn modelId="{1E8895D4-62B5-443A-866E-94836E9945B7}" type="presParOf" srcId="{B2FC398F-5850-4AB7-9B00-11E552C4D24E}" destId="{0A9A16D4-6250-4594-B34E-3CEF659A7C80}" srcOrd="0" destOrd="0" presId="urn:microsoft.com/office/officeart/2005/8/layout/hierarchy2"/>
    <dgm:cxn modelId="{0EF246A1-D70C-4F9F-8CF3-AF19046B5752}" type="presParOf" srcId="{AEE5D338-C120-4BEA-B5AC-8E39621AC878}" destId="{54656277-4551-4505-9F46-7EAD00469EC4}" srcOrd="3" destOrd="0" presId="urn:microsoft.com/office/officeart/2005/8/layout/hierarchy2"/>
    <dgm:cxn modelId="{9AEB9F3D-09B8-430E-A10B-22444D25D38B}" type="presParOf" srcId="{54656277-4551-4505-9F46-7EAD00469EC4}" destId="{FF65F494-03BB-4B73-8286-8B268633E910}" srcOrd="0" destOrd="0" presId="urn:microsoft.com/office/officeart/2005/8/layout/hierarchy2"/>
    <dgm:cxn modelId="{CD68C8F0-6487-4BF4-BD1F-6C7945D0A3FE}" type="presParOf" srcId="{54656277-4551-4505-9F46-7EAD00469EC4}" destId="{ED62B5BC-FA45-43D1-8CF5-B85424DA3029}" srcOrd="1" destOrd="0" presId="urn:microsoft.com/office/officeart/2005/8/layout/hierarchy2"/>
    <dgm:cxn modelId="{DEFDCA6C-E3CA-4E83-B42C-82924D73D4E4}" type="presParOf" srcId="{AEE5D338-C120-4BEA-B5AC-8E39621AC878}" destId="{620D9C23-FF7B-421A-905B-F7EA6565CA36}" srcOrd="4" destOrd="0" presId="urn:microsoft.com/office/officeart/2005/8/layout/hierarchy2"/>
    <dgm:cxn modelId="{C9998F5D-0A2A-4E9E-A5B3-BD60C309A504}" type="presParOf" srcId="{620D9C23-FF7B-421A-905B-F7EA6565CA36}" destId="{84D0B06B-B921-43B2-B276-E802C8F00F3B}" srcOrd="0" destOrd="0" presId="urn:microsoft.com/office/officeart/2005/8/layout/hierarchy2"/>
    <dgm:cxn modelId="{551BB83B-F5B5-4304-B298-E1BE08E3353C}" type="presParOf" srcId="{AEE5D338-C120-4BEA-B5AC-8E39621AC878}" destId="{3259EE06-F295-424D-8DCB-03A59CF2719B}" srcOrd="5" destOrd="0" presId="urn:microsoft.com/office/officeart/2005/8/layout/hierarchy2"/>
    <dgm:cxn modelId="{8791908F-003E-4CB6-B676-3059F7FAC634}" type="presParOf" srcId="{3259EE06-F295-424D-8DCB-03A59CF2719B}" destId="{F81144D9-B641-4713-AD19-A51A325825CC}" srcOrd="0" destOrd="0" presId="urn:microsoft.com/office/officeart/2005/8/layout/hierarchy2"/>
    <dgm:cxn modelId="{242E3332-6A7C-4494-8AA7-7314FAD45A47}" type="presParOf" srcId="{3259EE06-F295-424D-8DCB-03A59CF2719B}" destId="{4951514F-B154-4674-BD53-2D0655855D2D}" srcOrd="1" destOrd="0" presId="urn:microsoft.com/office/officeart/2005/8/layout/hierarchy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D20D9B-8744-4F23-ADB8-8F8918EF931F}"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s-ES_tradnl"/>
        </a:p>
      </dgm:t>
    </dgm:pt>
    <dgm:pt modelId="{AF494CD5-91B7-4FF5-9AA9-0EA57896E2E7}">
      <dgm:prSet phldrT="[Texto]" custT="1"/>
      <dgm:spPr/>
      <dgm:t>
        <a:bodyPr/>
        <a:lstStyle/>
        <a:p>
          <a:pPr>
            <a:spcAft>
              <a:spcPts val="0"/>
            </a:spcAft>
          </a:pPr>
          <a:r>
            <a:rPr lang="es-ES_tradnl" sz="1800" b="0" i="0" dirty="0" smtClean="0"/>
            <a:t>TÍTULO III : Régimen de convalidaciones y exenciones</a:t>
          </a: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spcAft>
              <a:spcPts val="0"/>
            </a:spcAft>
          </a:pPr>
          <a:r>
            <a:rPr lang="es-ES_tradnl" sz="1800" b="0" i="0" dirty="0" smtClean="0"/>
            <a:t>Convalidaciones</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0CF8B0F7-4903-41E5-ADDC-D21CC2ED681A}">
      <dgm:prSet phldrT="[Texto]" custT="1"/>
      <dgm:spPr/>
      <dgm:t>
        <a:bodyPr/>
        <a:lstStyle/>
        <a:p>
          <a:pPr marL="261938" indent="-261938">
            <a:spcAft>
              <a:spcPts val="0"/>
            </a:spcAft>
          </a:pPr>
          <a:r>
            <a:rPr lang="es-ES_tradnl" sz="1800" b="0" i="0" dirty="0" smtClean="0"/>
            <a:t>Exención del módulo profesional de formación en centros de trabajo</a:t>
          </a:r>
          <a:endParaRPr lang="es-ES_tradnl" sz="1800" b="0" dirty="0"/>
        </a:p>
      </dgm:t>
    </dgm:pt>
    <dgm:pt modelId="{9CAB5BF4-1D0D-42F7-9F41-94CF1CE10636}" type="parTrans" cxnId="{4B24FED4-2976-40A0-80F3-05919C353341}">
      <dgm:prSet/>
      <dgm:spPr/>
      <dgm:t>
        <a:bodyPr/>
        <a:lstStyle/>
        <a:p>
          <a:endParaRPr lang="es-ES_tradnl"/>
        </a:p>
      </dgm:t>
    </dgm:pt>
    <dgm:pt modelId="{B1CEAF54-8E63-4FAE-B342-8DB5AD19FD1B}" type="sibTrans" cxnId="{4B24FED4-2976-40A0-80F3-05919C353341}">
      <dgm:prSet/>
      <dgm:spPr/>
      <dgm:t>
        <a:bodyPr/>
        <a:lstStyle/>
        <a:p>
          <a:endParaRPr lang="es-ES_tradnl"/>
        </a:p>
      </dgm:t>
    </dgm:pt>
    <dgm:pt modelId="{657A7C7D-0A45-4C62-A481-0E391226F090}">
      <dgm:prSet phldrT="[Texto]" custT="1"/>
      <dgm:spPr/>
      <dgm:t>
        <a:bodyPr/>
        <a:lstStyle/>
        <a:p>
          <a:pPr marL="261938" indent="-261938">
            <a:spcAft>
              <a:spcPts val="0"/>
            </a:spcAft>
          </a:pPr>
          <a:endParaRPr lang="es-ES_tradnl" sz="800" b="0" dirty="0"/>
        </a:p>
      </dgm:t>
    </dgm:pt>
    <dgm:pt modelId="{3408D7EA-858E-4869-B9B0-FED1831C17DF}" type="parTrans" cxnId="{84CE789D-4B0E-46BE-80F0-D4BE603D8004}">
      <dgm:prSet/>
      <dgm:spPr/>
      <dgm:t>
        <a:bodyPr/>
        <a:lstStyle/>
        <a:p>
          <a:endParaRPr lang="es-ES_tradnl"/>
        </a:p>
      </dgm:t>
    </dgm:pt>
    <dgm:pt modelId="{BB378BD2-E764-4738-8F9F-4B3C31203B8E}" type="sibTrans" cxnId="{84CE789D-4B0E-46BE-80F0-D4BE603D8004}">
      <dgm:prSet/>
      <dgm:spPr/>
      <dgm:t>
        <a:bodyPr/>
        <a:lstStyle/>
        <a:p>
          <a:endParaRPr lang="es-ES_tradnl"/>
        </a:p>
      </dgm:t>
    </dgm:pt>
    <dgm:pt modelId="{3EB8B9E4-74A8-444C-9707-E64E76153D3D}">
      <dgm:prSet phldrT="[Texto]" custT="1"/>
      <dgm:spPr/>
      <dgm:t>
        <a:bodyPr/>
        <a:lstStyle/>
        <a:p>
          <a:pPr marL="261938" indent="-261938">
            <a:spcAft>
              <a:spcPts val="0"/>
            </a:spcAft>
          </a:pPr>
          <a:endParaRPr lang="es-ES_tradnl" sz="800" b="0" dirty="0"/>
        </a:p>
      </dgm:t>
    </dgm:pt>
    <dgm:pt modelId="{9FBAAA5E-D148-4782-8796-C79168CEDF84}" type="parTrans" cxnId="{20BE2321-7D31-435A-A481-78AD8133EC43}">
      <dgm:prSet/>
      <dgm:spPr/>
      <dgm:t>
        <a:bodyPr/>
        <a:lstStyle/>
        <a:p>
          <a:endParaRPr lang="es-ES_tradnl"/>
        </a:p>
      </dgm:t>
    </dgm:pt>
    <dgm:pt modelId="{8581CA02-8148-49C0-A0BA-5C9CFE57F164}" type="sibTrans" cxnId="{20BE2321-7D31-435A-A481-78AD8133EC43}">
      <dgm:prSet/>
      <dgm:spPr/>
      <dgm:t>
        <a:bodyPr/>
        <a:lstStyle/>
        <a:p>
          <a:endParaRPr lang="es-ES_tradnl"/>
        </a:p>
      </dgm:t>
    </dgm:pt>
    <dgm:pt modelId="{C4A55122-822C-41C5-BA2C-51E9113B1172}">
      <dgm:prSet phldrT="[Texto]" custT="1"/>
      <dgm:spPr/>
      <dgm:t>
        <a:bodyPr/>
        <a:lstStyle/>
        <a:p>
          <a:pPr marL="261938" indent="-261938">
            <a:spcAft>
              <a:spcPts val="0"/>
            </a:spcAft>
          </a:pPr>
          <a:r>
            <a:rPr lang="es-ES_tradnl" sz="1800" b="0" i="0" dirty="0" smtClean="0"/>
            <a:t>Aspectos procedimentales</a:t>
          </a:r>
          <a:endParaRPr lang="es-ES_tradnl" sz="1800" b="0" dirty="0"/>
        </a:p>
      </dgm:t>
    </dgm:pt>
    <dgm:pt modelId="{EA2DB0B2-8CC1-4174-83FF-9A2ACCFE16D2}" type="parTrans" cxnId="{D0BE2A66-2AE5-4DB8-8596-0BCD542F218C}">
      <dgm:prSet/>
      <dgm:spPr/>
      <dgm:t>
        <a:bodyPr/>
        <a:lstStyle/>
        <a:p>
          <a:endParaRPr lang="es-ES_tradnl"/>
        </a:p>
      </dgm:t>
    </dgm:pt>
    <dgm:pt modelId="{99DFA96E-A764-4299-A682-CEBD425BB42D}" type="sibTrans" cxnId="{D0BE2A66-2AE5-4DB8-8596-0BCD542F218C}">
      <dgm:prSet/>
      <dgm:spPr/>
      <dgm:t>
        <a:bodyPr/>
        <a:lstStyle/>
        <a:p>
          <a:endParaRPr lang="es-ES_tradnl"/>
        </a:p>
      </dgm:t>
    </dgm:pt>
    <dgm:pt modelId="{49A800F9-E223-4B4C-A6DC-CE0B64196389}">
      <dgm:prSet phldrT="[Texto]" custT="1"/>
      <dgm:spPr/>
      <dgm:t>
        <a:bodyPr/>
        <a:lstStyle/>
        <a:p>
          <a:pPr marL="261938" indent="-261938">
            <a:spcAft>
              <a:spcPts val="0"/>
            </a:spcAft>
          </a:pPr>
          <a:endParaRPr lang="es-ES_tradnl" sz="1800" b="0" dirty="0"/>
        </a:p>
      </dgm:t>
    </dgm:pt>
    <dgm:pt modelId="{7256899F-E5E4-49FD-BF64-00579ECA9453}" type="parTrans" cxnId="{147B5D91-514C-4C58-8AD5-B139889B21B4}">
      <dgm:prSet/>
      <dgm:spPr/>
      <dgm:t>
        <a:bodyPr/>
        <a:lstStyle/>
        <a:p>
          <a:endParaRPr lang="es-ES_tradnl"/>
        </a:p>
      </dgm:t>
    </dgm:pt>
    <dgm:pt modelId="{DAEE082E-7A28-46B3-B84A-C3D170A24150}" type="sibTrans" cxnId="{147B5D91-514C-4C58-8AD5-B139889B21B4}">
      <dgm:prSet/>
      <dgm:spPr/>
      <dgm:t>
        <a:bodyPr/>
        <a:lstStyle/>
        <a:p>
          <a:endParaRPr lang="es-ES_tradnl"/>
        </a:p>
      </dgm:t>
    </dgm:pt>
    <dgm:pt modelId="{8C24EBF3-D2B1-4186-859C-F032E8266F17}" type="pres">
      <dgm:prSet presAssocID="{DAD20D9B-8744-4F23-ADB8-8F8918EF931F}" presName="linear" presStyleCnt="0">
        <dgm:presLayoutVars>
          <dgm:dir/>
          <dgm:animLvl val="lvl"/>
          <dgm:resizeHandles val="exact"/>
        </dgm:presLayoutVars>
      </dgm:prSet>
      <dgm:spPr/>
      <dgm:t>
        <a:bodyPr/>
        <a:lstStyle/>
        <a:p>
          <a:endParaRPr lang="es-ES_tradnl"/>
        </a:p>
      </dgm:t>
    </dgm:pt>
    <dgm:pt modelId="{D08CE765-0461-4A1B-9BFE-2A365FEA9C83}" type="pres">
      <dgm:prSet presAssocID="{AF494CD5-91B7-4FF5-9AA9-0EA57896E2E7}" presName="parentLin" presStyleCnt="0"/>
      <dgm:spPr/>
      <dgm:t>
        <a:bodyPr/>
        <a:lstStyle/>
        <a:p>
          <a:endParaRPr lang="es-ES_tradnl"/>
        </a:p>
      </dgm:t>
    </dgm:pt>
    <dgm:pt modelId="{6AD71095-B6D4-455A-8300-E239B9E0E8D7}" type="pres">
      <dgm:prSet presAssocID="{AF494CD5-91B7-4FF5-9AA9-0EA57896E2E7}" presName="parentLeftMargin" presStyleLbl="node1" presStyleIdx="0" presStyleCnt="1"/>
      <dgm:spPr/>
      <dgm:t>
        <a:bodyPr/>
        <a:lstStyle/>
        <a:p>
          <a:endParaRPr lang="es-ES_tradnl"/>
        </a:p>
      </dgm:t>
    </dgm:pt>
    <dgm:pt modelId="{44CF04AC-446F-46EA-AEFF-FCD014D8C324}" type="pres">
      <dgm:prSet presAssocID="{AF494CD5-91B7-4FF5-9AA9-0EA57896E2E7}" presName="parentText" presStyleLbl="node1" presStyleIdx="0" presStyleCnt="1" custScaleX="202612" custScaleY="32685" custLinFactNeighborX="-60979" custLinFactNeighborY="-69703">
        <dgm:presLayoutVars>
          <dgm:chMax val="0"/>
          <dgm:bulletEnabled val="1"/>
        </dgm:presLayoutVars>
      </dgm:prSet>
      <dgm:spPr/>
      <dgm:t>
        <a:bodyPr/>
        <a:lstStyle/>
        <a:p>
          <a:endParaRPr lang="es-ES_tradnl"/>
        </a:p>
      </dgm:t>
    </dgm:pt>
    <dgm:pt modelId="{88ED6915-1271-47C9-ADDA-EBAC0B322860}" type="pres">
      <dgm:prSet presAssocID="{AF494CD5-91B7-4FF5-9AA9-0EA57896E2E7}" presName="negativeSpace" presStyleCnt="0"/>
      <dgm:spPr/>
      <dgm:t>
        <a:bodyPr/>
        <a:lstStyle/>
        <a:p>
          <a:endParaRPr lang="es-ES_tradnl"/>
        </a:p>
      </dgm:t>
    </dgm:pt>
    <dgm:pt modelId="{B73EDDC6-85E9-4073-9269-78B669E70603}" type="pres">
      <dgm:prSet presAssocID="{AF494CD5-91B7-4FF5-9AA9-0EA57896E2E7}" presName="childText" presStyleLbl="conFgAcc1" presStyleIdx="0" presStyleCnt="1" custScaleX="93741" custScaleY="55696" custLinFactNeighborX="2726" custLinFactNeighborY="0">
        <dgm:presLayoutVars>
          <dgm:bulletEnabled val="1"/>
        </dgm:presLayoutVars>
      </dgm:prSet>
      <dgm:spPr/>
      <dgm:t>
        <a:bodyPr/>
        <a:lstStyle/>
        <a:p>
          <a:endParaRPr lang="es-ES_tradnl"/>
        </a:p>
      </dgm:t>
    </dgm:pt>
  </dgm:ptLst>
  <dgm:cxnLst>
    <dgm:cxn modelId="{84CE789D-4B0E-46BE-80F0-D4BE603D8004}" srcId="{AF494CD5-91B7-4FF5-9AA9-0EA57896E2E7}" destId="{657A7C7D-0A45-4C62-A481-0E391226F090}" srcOrd="1" destOrd="0" parTransId="{3408D7EA-858E-4869-B9B0-FED1831C17DF}" sibTransId="{BB378BD2-E764-4738-8F9F-4B3C31203B8E}"/>
    <dgm:cxn modelId="{147B5D91-514C-4C58-8AD5-B139889B21B4}" srcId="{AF494CD5-91B7-4FF5-9AA9-0EA57896E2E7}" destId="{49A800F9-E223-4B4C-A6DC-CE0B64196389}" srcOrd="5" destOrd="0" parTransId="{7256899F-E5E4-49FD-BF64-00579ECA9453}" sibTransId="{DAEE082E-7A28-46B3-B84A-C3D170A24150}"/>
    <dgm:cxn modelId="{832F1A68-B93F-455D-8154-5C4B17B23E33}" type="presOf" srcId="{C4A55122-822C-41C5-BA2C-51E9113B1172}" destId="{B73EDDC6-85E9-4073-9269-78B669E70603}" srcOrd="0" destOrd="4" presId="urn:microsoft.com/office/officeart/2005/8/layout/list1"/>
    <dgm:cxn modelId="{23EEA9BA-F3E3-4EE0-A57D-1A82ECD8E42A}" type="presOf" srcId="{3EB8B9E4-74A8-444C-9707-E64E76153D3D}" destId="{B73EDDC6-85E9-4073-9269-78B669E70603}" srcOrd="0" destOrd="3" presId="urn:microsoft.com/office/officeart/2005/8/layout/list1"/>
    <dgm:cxn modelId="{D0BE2A66-2AE5-4DB8-8596-0BCD542F218C}" srcId="{AF494CD5-91B7-4FF5-9AA9-0EA57896E2E7}" destId="{C4A55122-822C-41C5-BA2C-51E9113B1172}" srcOrd="4" destOrd="0" parTransId="{EA2DB0B2-8CC1-4174-83FF-9A2ACCFE16D2}" sibTransId="{99DFA96E-A764-4299-A682-CEBD425BB42D}"/>
    <dgm:cxn modelId="{FF276485-8E81-4930-89A8-77112DA067B6}" type="presOf" srcId="{657A7C7D-0A45-4C62-A481-0E391226F090}" destId="{B73EDDC6-85E9-4073-9269-78B669E70603}" srcOrd="0" destOrd="1" presId="urn:microsoft.com/office/officeart/2005/8/layout/list1"/>
    <dgm:cxn modelId="{B75F561C-EC3A-4C7C-B9EA-3B5BA2926A8B}" type="presOf" srcId="{AF494CD5-91B7-4FF5-9AA9-0EA57896E2E7}" destId="{44CF04AC-446F-46EA-AEFF-FCD014D8C324}" srcOrd="1" destOrd="0" presId="urn:microsoft.com/office/officeart/2005/8/layout/list1"/>
    <dgm:cxn modelId="{4B24FED4-2976-40A0-80F3-05919C353341}" srcId="{AF494CD5-91B7-4FF5-9AA9-0EA57896E2E7}" destId="{0CF8B0F7-4903-41E5-ADDC-D21CC2ED681A}" srcOrd="2" destOrd="0" parTransId="{9CAB5BF4-1D0D-42F7-9F41-94CF1CE10636}" sibTransId="{B1CEAF54-8E63-4FAE-B342-8DB5AD19FD1B}"/>
    <dgm:cxn modelId="{02E57F73-3234-4724-8EFC-8C486FEEF47E}" type="presOf" srcId="{DAD20D9B-8744-4F23-ADB8-8F8918EF931F}" destId="{8C24EBF3-D2B1-4186-859C-F032E8266F17}" srcOrd="0" destOrd="0" presId="urn:microsoft.com/office/officeart/2005/8/layout/list1"/>
    <dgm:cxn modelId="{8746E00B-CE63-48CD-BD5F-2CFC7262D117}" type="presOf" srcId="{214D0198-493C-450C-B19B-59918DDFFD9D}" destId="{B73EDDC6-85E9-4073-9269-78B669E70603}" srcOrd="0" destOrd="0" presId="urn:microsoft.com/office/officeart/2005/8/layout/list1"/>
    <dgm:cxn modelId="{3E8D470A-B01F-442C-8933-F56CD6484FDA}" srcId="{DAD20D9B-8744-4F23-ADB8-8F8918EF931F}" destId="{AF494CD5-91B7-4FF5-9AA9-0EA57896E2E7}" srcOrd="0" destOrd="0" parTransId="{5923C52A-AB75-4699-89A8-174466025CC2}" sibTransId="{03EDAAD7-183A-4C2E-99D2-213642ABCAFB}"/>
    <dgm:cxn modelId="{B2D0F0A1-6067-42BB-A419-CED6A5AF73D6}" type="presOf" srcId="{AF494CD5-91B7-4FF5-9AA9-0EA57896E2E7}" destId="{6AD71095-B6D4-455A-8300-E239B9E0E8D7}" srcOrd="0" destOrd="0" presId="urn:microsoft.com/office/officeart/2005/8/layout/list1"/>
    <dgm:cxn modelId="{D305EB7C-6C01-4A48-8EAF-D5BA8CA697E7}" srcId="{AF494CD5-91B7-4FF5-9AA9-0EA57896E2E7}" destId="{214D0198-493C-450C-B19B-59918DDFFD9D}" srcOrd="0" destOrd="0" parTransId="{55BF9BBE-A8F3-45E1-BB13-B821B14FE7D3}" sibTransId="{9136AB64-93FA-4AE7-9C3D-4F71ACF30F28}"/>
    <dgm:cxn modelId="{DDEA0996-D31A-43DA-9D03-581DB6A0ABBD}" type="presOf" srcId="{0CF8B0F7-4903-41E5-ADDC-D21CC2ED681A}" destId="{B73EDDC6-85E9-4073-9269-78B669E70603}" srcOrd="0" destOrd="2" presId="urn:microsoft.com/office/officeart/2005/8/layout/list1"/>
    <dgm:cxn modelId="{7356745F-CFA8-477A-97B2-DE7FD9D37C9F}" type="presOf" srcId="{49A800F9-E223-4B4C-A6DC-CE0B64196389}" destId="{B73EDDC6-85E9-4073-9269-78B669E70603}" srcOrd="0" destOrd="5" presId="urn:microsoft.com/office/officeart/2005/8/layout/list1"/>
    <dgm:cxn modelId="{20BE2321-7D31-435A-A481-78AD8133EC43}" srcId="{AF494CD5-91B7-4FF5-9AA9-0EA57896E2E7}" destId="{3EB8B9E4-74A8-444C-9707-E64E76153D3D}" srcOrd="3" destOrd="0" parTransId="{9FBAAA5E-D148-4782-8796-C79168CEDF84}" sibTransId="{8581CA02-8148-49C0-A0BA-5C9CFE57F164}"/>
    <dgm:cxn modelId="{EDFFF85B-6C34-4A8F-969D-90AD917360DC}" type="presParOf" srcId="{8C24EBF3-D2B1-4186-859C-F032E8266F17}" destId="{D08CE765-0461-4A1B-9BFE-2A365FEA9C83}" srcOrd="0" destOrd="0" presId="urn:microsoft.com/office/officeart/2005/8/layout/list1"/>
    <dgm:cxn modelId="{FB9D76F6-0F5A-4354-A012-C6D39A720884}" type="presParOf" srcId="{D08CE765-0461-4A1B-9BFE-2A365FEA9C83}" destId="{6AD71095-B6D4-455A-8300-E239B9E0E8D7}" srcOrd="0" destOrd="0" presId="urn:microsoft.com/office/officeart/2005/8/layout/list1"/>
    <dgm:cxn modelId="{183EB1F2-E8A1-40B6-9ED0-DE575607AACF}" type="presParOf" srcId="{D08CE765-0461-4A1B-9BFE-2A365FEA9C83}" destId="{44CF04AC-446F-46EA-AEFF-FCD014D8C324}" srcOrd="1" destOrd="0" presId="urn:microsoft.com/office/officeart/2005/8/layout/list1"/>
    <dgm:cxn modelId="{5AB5B557-FF07-45FE-8F5E-D9A6895FF0B7}" type="presParOf" srcId="{8C24EBF3-D2B1-4186-859C-F032E8266F17}" destId="{88ED6915-1271-47C9-ADDA-EBAC0B322860}" srcOrd="1" destOrd="0" presId="urn:microsoft.com/office/officeart/2005/8/layout/list1"/>
    <dgm:cxn modelId="{70FE6088-552E-4436-BFAC-2C203AC8EC12}" type="presParOf" srcId="{8C24EBF3-D2B1-4186-859C-F032E8266F17}" destId="{B73EDDC6-85E9-4073-9269-78B669E70603}" srcOrd="2" destOrd="0" presId="urn:microsoft.com/office/officeart/2005/8/layout/list1"/>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D20D9B-8744-4F23-ADB8-8F8918EF931F}"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es-ES_tradnl"/>
        </a:p>
      </dgm:t>
    </dgm:pt>
    <dgm:pt modelId="{AF494CD5-91B7-4FF5-9AA9-0EA57896E2E7}">
      <dgm:prSet phldrT="[Texto]" custT="1"/>
      <dgm:spPr/>
      <dgm:t>
        <a:bodyPr/>
        <a:lstStyle/>
        <a:p>
          <a:pPr>
            <a:spcAft>
              <a:spcPts val="0"/>
            </a:spcAft>
          </a:pPr>
          <a:r>
            <a:rPr lang="es-ES_tradnl" sz="1800" b="0" i="0" dirty="0" smtClean="0"/>
            <a:t>TÍTULO IV : </a:t>
          </a:r>
        </a:p>
        <a:p>
          <a:pPr>
            <a:spcAft>
              <a:spcPts val="0"/>
            </a:spcAft>
          </a:pPr>
          <a:r>
            <a:rPr lang="es-ES_tradnl" sz="1800" b="0" i="0" dirty="0" smtClean="0"/>
            <a:t>La oferta y los centros de formación profesional</a:t>
          </a: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87313" indent="0" algn="ctr">
            <a:spcAft>
              <a:spcPts val="0"/>
            </a:spcAft>
          </a:pPr>
          <a:r>
            <a:rPr lang="es-ES_tradnl" sz="1600" b="0" i="0" dirty="0" smtClean="0"/>
            <a:t>CAPÍTULO I </a:t>
          </a:r>
        </a:p>
        <a:p>
          <a:pPr marL="87313" indent="0" algn="ctr">
            <a:spcAft>
              <a:spcPts val="0"/>
            </a:spcAft>
          </a:pPr>
          <a:endParaRPr lang="es-ES_tradnl" sz="1600" b="0" i="0" dirty="0" smtClean="0"/>
        </a:p>
        <a:p>
          <a:pPr marL="87313" indent="0" algn="ctr">
            <a:spcAft>
              <a:spcPts val="0"/>
            </a:spcAft>
          </a:pPr>
          <a:r>
            <a:rPr lang="es-ES_tradnl" sz="1600" b="0" i="0" dirty="0" smtClean="0"/>
            <a:t>Oferta de formación profesional</a:t>
          </a:r>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657A7C7D-0A45-4C62-A481-0E391226F090}">
      <dgm:prSet phldrT="[Texto]" custT="1"/>
      <dgm:spPr/>
      <dgm:t>
        <a:bodyPr/>
        <a:lstStyle/>
        <a:p>
          <a:pPr marL="87313" indent="0" algn="ctr">
            <a:spcAft>
              <a:spcPts val="0"/>
            </a:spcAft>
          </a:pPr>
          <a:r>
            <a:rPr lang="es-ES_tradnl" sz="1600" b="0" i="0" dirty="0" smtClean="0"/>
            <a:t>CAPÍTULO II</a:t>
          </a:r>
        </a:p>
        <a:p>
          <a:pPr marL="87313" indent="0" algn="ctr">
            <a:spcAft>
              <a:spcPts val="0"/>
            </a:spcAft>
          </a:pPr>
          <a:r>
            <a:rPr lang="es-ES_tradnl" sz="1600" b="0" i="0" dirty="0" smtClean="0"/>
            <a:t> </a:t>
          </a:r>
        </a:p>
        <a:p>
          <a:pPr marL="87313" indent="0" algn="ctr">
            <a:spcAft>
              <a:spcPts val="0"/>
            </a:spcAft>
          </a:pPr>
          <a:r>
            <a:rPr lang="es-ES_tradnl" sz="1500" b="0" i="0" dirty="0" smtClean="0"/>
            <a:t>Centros que imparten formación profesional</a:t>
          </a:r>
        </a:p>
      </dgm:t>
    </dgm:pt>
    <dgm:pt modelId="{3408D7EA-858E-4869-B9B0-FED1831C17DF}" type="parTrans" cxnId="{84CE789D-4B0E-46BE-80F0-D4BE603D8004}">
      <dgm:prSet/>
      <dgm:spPr/>
      <dgm:t>
        <a:bodyPr/>
        <a:lstStyle/>
        <a:p>
          <a:endParaRPr lang="es-ES_tradnl"/>
        </a:p>
      </dgm:t>
    </dgm:pt>
    <dgm:pt modelId="{BB378BD2-E764-4738-8F9F-4B3C31203B8E}" type="sibTrans" cxnId="{84CE789D-4B0E-46BE-80F0-D4BE603D8004}">
      <dgm:prSet/>
      <dgm:spPr/>
      <dgm:t>
        <a:bodyPr/>
        <a:lstStyle/>
        <a:p>
          <a:endParaRPr lang="es-ES_tradnl"/>
        </a:p>
      </dgm:t>
    </dgm:pt>
    <dgm:pt modelId="{AFF306F3-A77F-43E1-95F7-AB9015E2406A}">
      <dgm:prSet phldrT="[Texto]" custT="1"/>
      <dgm:spPr/>
      <dgm:t>
        <a:bodyPr/>
        <a:lstStyle/>
        <a:p>
          <a:pPr marL="87313" indent="0" algn="l">
            <a:spcAft>
              <a:spcPts val="0"/>
            </a:spcAft>
          </a:pPr>
          <a:r>
            <a:rPr lang="es-ES_tradnl" sz="1300" b="0" i="0" dirty="0" smtClean="0"/>
            <a:t>Oferta de enseñanzas</a:t>
          </a:r>
        </a:p>
        <a:p>
          <a:pPr marL="87313" indent="0" algn="l">
            <a:spcAft>
              <a:spcPts val="0"/>
            </a:spcAft>
          </a:pPr>
          <a:r>
            <a:rPr lang="es-ES_tradnl" sz="1300" b="0" i="0" dirty="0" smtClean="0"/>
            <a:t>Oferta modular de ciclos</a:t>
          </a:r>
        </a:p>
        <a:p>
          <a:pPr marL="87313" indent="0" algn="l">
            <a:spcAft>
              <a:spcPts val="0"/>
            </a:spcAft>
          </a:pPr>
          <a:r>
            <a:rPr lang="es-ES_tradnl" sz="1300" b="0" i="0" dirty="0" smtClean="0"/>
            <a:t>Oferta para completar un ciclo formativo</a:t>
          </a:r>
        </a:p>
        <a:p>
          <a:pPr marL="87313" indent="0" algn="l">
            <a:spcAft>
              <a:spcPts val="0"/>
            </a:spcAft>
          </a:pPr>
          <a:r>
            <a:rPr lang="es-ES_tradnl" sz="1300" b="0" i="0" dirty="0" smtClean="0"/>
            <a:t>Acciones formativas desarrolladas en las empresas</a:t>
          </a:r>
          <a:endParaRPr lang="es-ES_tradnl" sz="1300" b="0" dirty="0"/>
        </a:p>
      </dgm:t>
    </dgm:pt>
    <dgm:pt modelId="{E6098DF7-1B87-4EFC-BE30-B2243CD80E2D}" type="parTrans" cxnId="{FE86BEC4-80F9-423D-89CE-0967FC60494B}">
      <dgm:prSet/>
      <dgm:spPr/>
      <dgm:t>
        <a:bodyPr/>
        <a:lstStyle/>
        <a:p>
          <a:endParaRPr lang="es-ES_tradnl"/>
        </a:p>
      </dgm:t>
    </dgm:pt>
    <dgm:pt modelId="{307A9AEF-C52C-4729-90C0-0EBB7CB62C55}" type="sibTrans" cxnId="{FE86BEC4-80F9-423D-89CE-0967FC60494B}">
      <dgm:prSet/>
      <dgm:spPr/>
      <dgm:t>
        <a:bodyPr/>
        <a:lstStyle/>
        <a:p>
          <a:endParaRPr lang="es-ES_tradnl"/>
        </a:p>
      </dgm:t>
    </dgm:pt>
    <dgm:pt modelId="{80728BDE-EC4F-429C-889F-7FE6FBFD0B39}">
      <dgm:prSet phldrT="[Texto]" custT="1"/>
      <dgm:spPr/>
      <dgm:t>
        <a:bodyPr/>
        <a:lstStyle/>
        <a:p>
          <a:pPr marL="87313" indent="0" algn="ctr">
            <a:spcAft>
              <a:spcPts val="0"/>
            </a:spcAft>
          </a:pPr>
          <a:r>
            <a:rPr lang="es-ES_tradnl" sz="1600" b="0" i="0" dirty="0" smtClean="0"/>
            <a:t>CAPÍTULO III</a:t>
          </a:r>
        </a:p>
        <a:p>
          <a:pPr marL="87313" indent="0" algn="ctr">
            <a:spcAft>
              <a:spcPts val="0"/>
            </a:spcAft>
          </a:pPr>
          <a:endParaRPr lang="es-ES_tradnl" sz="1600" b="0" i="0" dirty="0" smtClean="0"/>
        </a:p>
        <a:p>
          <a:pPr marL="87313" indent="0" algn="ctr">
            <a:spcAft>
              <a:spcPts val="0"/>
            </a:spcAft>
          </a:pPr>
          <a:r>
            <a:rPr lang="es-ES_tradnl" sz="1600" b="0" i="0" dirty="0" smtClean="0"/>
            <a:t>Admisión y matrícula</a:t>
          </a:r>
          <a:endParaRPr lang="es-ES_tradnl" sz="1600" b="0" dirty="0"/>
        </a:p>
      </dgm:t>
    </dgm:pt>
    <dgm:pt modelId="{A9EA0412-305D-48BE-9693-716EC4032B02}" type="parTrans" cxnId="{2C95BC61-1EC3-46A6-BEA4-256FAE1CFA88}">
      <dgm:prSet/>
      <dgm:spPr/>
      <dgm:t>
        <a:bodyPr/>
        <a:lstStyle/>
        <a:p>
          <a:endParaRPr lang="es-ES_tradnl"/>
        </a:p>
      </dgm:t>
    </dgm:pt>
    <dgm:pt modelId="{5A9275D9-6FBA-4410-8193-ACA23235145C}" type="sibTrans" cxnId="{2C95BC61-1EC3-46A6-BEA4-256FAE1CFA88}">
      <dgm:prSet/>
      <dgm:spPr/>
      <dgm:t>
        <a:bodyPr/>
        <a:lstStyle/>
        <a:p>
          <a:endParaRPr lang="es-ES_tradnl"/>
        </a:p>
      </dgm:t>
    </dgm:pt>
    <dgm:pt modelId="{9FF743B0-2244-497B-9845-8256EC4D628A}">
      <dgm:prSet phldrT="[Texto]" custT="1"/>
      <dgm:spPr/>
      <dgm:t>
        <a:bodyPr/>
        <a:lstStyle/>
        <a:p>
          <a:pPr marL="87313" indent="0" algn="l">
            <a:spcAft>
              <a:spcPts val="0"/>
            </a:spcAft>
          </a:pPr>
          <a:r>
            <a:rPr lang="es-ES_tradnl" sz="1500" b="0" i="0" dirty="0" smtClean="0"/>
            <a:t>Centros docentes y red de centros</a:t>
          </a:r>
        </a:p>
        <a:p>
          <a:pPr marL="87313" indent="0" algn="l">
            <a:spcAft>
              <a:spcPts val="0"/>
            </a:spcAft>
          </a:pPr>
          <a:r>
            <a:rPr lang="es-ES_tradnl" sz="1500" b="0" i="0" dirty="0" smtClean="0"/>
            <a:t>Requisitos de los centros donde se impartan las enseñanzas</a:t>
          </a:r>
        </a:p>
      </dgm:t>
    </dgm:pt>
    <dgm:pt modelId="{366359D1-B2EC-4EF3-8C4B-6791715506C9}" type="parTrans" cxnId="{BD6A05D2-7D64-4AF2-B619-A136D657B425}">
      <dgm:prSet/>
      <dgm:spPr/>
      <dgm:t>
        <a:bodyPr/>
        <a:lstStyle/>
        <a:p>
          <a:endParaRPr lang="es-ES_tradnl"/>
        </a:p>
      </dgm:t>
    </dgm:pt>
    <dgm:pt modelId="{BF4F2598-1736-4F41-9EEA-92B1BD14ED57}" type="sibTrans" cxnId="{BD6A05D2-7D64-4AF2-B619-A136D657B425}">
      <dgm:prSet/>
      <dgm:spPr/>
      <dgm:t>
        <a:bodyPr/>
        <a:lstStyle/>
        <a:p>
          <a:endParaRPr lang="es-ES_tradnl"/>
        </a:p>
      </dgm:t>
    </dgm:pt>
    <dgm:pt modelId="{5F88D69E-9EE2-492B-A709-B3F462E31E9F}">
      <dgm:prSet phldrT="[Texto]" custT="1"/>
      <dgm:spPr/>
      <dgm:t>
        <a:bodyPr/>
        <a:lstStyle/>
        <a:p>
          <a:pPr marL="87313" indent="0" algn="ctr">
            <a:spcAft>
              <a:spcPts val="0"/>
            </a:spcAft>
          </a:pPr>
          <a:r>
            <a:rPr lang="es-ES_tradnl" sz="1600" b="0" i="0" dirty="0" smtClean="0"/>
            <a:t>CAPÍTULO IV</a:t>
          </a:r>
        </a:p>
        <a:p>
          <a:pPr marL="87313" indent="0" algn="ctr">
            <a:spcAft>
              <a:spcPts val="0"/>
            </a:spcAft>
          </a:pPr>
          <a:endParaRPr lang="es-ES_tradnl" sz="1600" b="0" i="0" dirty="0" smtClean="0"/>
        </a:p>
        <a:p>
          <a:pPr marL="87313" indent="0" algn="ctr">
            <a:spcAft>
              <a:spcPts val="0"/>
            </a:spcAft>
          </a:pPr>
          <a:r>
            <a:rPr lang="es-ES_tradnl" sz="1600" b="0" i="0" dirty="0" smtClean="0"/>
            <a:t>Enseñanzas de </a:t>
          </a:r>
          <a:r>
            <a:rPr lang="es-ES_tradnl" sz="1600" b="0" i="0" dirty="0" err="1" smtClean="0"/>
            <a:t>fp</a:t>
          </a:r>
          <a:r>
            <a:rPr lang="es-ES_tradnl" sz="1600" b="0" i="0" dirty="0" smtClean="0"/>
            <a:t> a distancia</a:t>
          </a:r>
          <a:endParaRPr lang="es-ES_tradnl" sz="1600" b="0" dirty="0"/>
        </a:p>
      </dgm:t>
    </dgm:pt>
    <dgm:pt modelId="{0DBF7315-3C62-4168-976B-97DEE3208030}" type="parTrans" cxnId="{683EA123-0958-4DBB-B41D-83198FEBF57F}">
      <dgm:prSet/>
      <dgm:spPr/>
      <dgm:t>
        <a:bodyPr/>
        <a:lstStyle/>
        <a:p>
          <a:endParaRPr lang="es-ES_tradnl"/>
        </a:p>
      </dgm:t>
    </dgm:pt>
    <dgm:pt modelId="{EDFC78BD-EA59-4458-8B2A-A1E7DE88BA3F}" type="sibTrans" cxnId="{683EA123-0958-4DBB-B41D-83198FEBF57F}">
      <dgm:prSet/>
      <dgm:spPr/>
      <dgm:t>
        <a:bodyPr/>
        <a:lstStyle/>
        <a:p>
          <a:endParaRPr lang="es-ES_tradnl"/>
        </a:p>
      </dgm:t>
    </dgm:pt>
    <dgm:pt modelId="{F0B2A720-7B8A-4B64-AD2E-5CB4F4B9F8F3}">
      <dgm:prSet phldrT="[Texto]" custT="1"/>
      <dgm:spPr/>
      <dgm:t>
        <a:bodyPr/>
        <a:lstStyle/>
        <a:p>
          <a:pPr marL="87313" indent="0" algn="l">
            <a:spcAft>
              <a:spcPts val="0"/>
            </a:spcAft>
          </a:pPr>
          <a:r>
            <a:rPr lang="es-ES_tradnl" sz="1400" b="0" i="0" dirty="0" smtClean="0"/>
            <a:t>Admisión en centros que impartan </a:t>
          </a:r>
          <a:r>
            <a:rPr lang="es-ES_tradnl" sz="1400" b="0" i="0" dirty="0" err="1" smtClean="0"/>
            <a:t>fp</a:t>
          </a:r>
          <a:endParaRPr lang="es-ES_tradnl" sz="1400" b="0" i="0" dirty="0" smtClean="0"/>
        </a:p>
        <a:p>
          <a:pPr marL="87313" indent="0" algn="l">
            <a:spcAft>
              <a:spcPts val="0"/>
            </a:spcAft>
          </a:pPr>
          <a:r>
            <a:rPr lang="es-ES_tradnl" sz="1400" b="0" i="0" dirty="0" smtClean="0"/>
            <a:t>Matrícula en  enseñanzas de FP</a:t>
          </a:r>
          <a:endParaRPr lang="es-ES_tradnl" sz="1400" b="0" dirty="0"/>
        </a:p>
      </dgm:t>
    </dgm:pt>
    <dgm:pt modelId="{202EC223-C224-4D0A-BF46-2D0FBCE8C557}" type="parTrans" cxnId="{3C0CD447-7A53-403C-9329-CECFE0BA45C3}">
      <dgm:prSet/>
      <dgm:spPr/>
      <dgm:t>
        <a:bodyPr/>
        <a:lstStyle/>
        <a:p>
          <a:endParaRPr lang="es-ES_tradnl"/>
        </a:p>
      </dgm:t>
    </dgm:pt>
    <dgm:pt modelId="{1F207FB8-8073-47C4-9CF8-F4C1F9D7E2D8}" type="sibTrans" cxnId="{3C0CD447-7A53-403C-9329-CECFE0BA45C3}">
      <dgm:prSet/>
      <dgm:spPr/>
      <dgm:t>
        <a:bodyPr/>
        <a:lstStyle/>
        <a:p>
          <a:endParaRPr lang="es-ES_tradnl"/>
        </a:p>
      </dgm:t>
    </dgm:pt>
    <dgm:pt modelId="{130C0656-78D6-4148-9EED-9FE5DC41E9FE}">
      <dgm:prSet phldrT="[Texto]" custT="1"/>
      <dgm:spPr/>
      <dgm:t>
        <a:bodyPr/>
        <a:lstStyle/>
        <a:p>
          <a:pPr marL="87313" indent="0" algn="l">
            <a:spcAft>
              <a:spcPts val="0"/>
            </a:spcAft>
          </a:pPr>
          <a:r>
            <a:rPr lang="es-ES_tradnl" sz="1600" b="0" i="0" dirty="0" smtClean="0"/>
            <a:t>Oferta de formación profesional a distancia</a:t>
          </a:r>
        </a:p>
        <a:p>
          <a:pPr marL="87313" indent="0" algn="l">
            <a:spcAft>
              <a:spcPts val="0"/>
            </a:spcAft>
          </a:pPr>
          <a:r>
            <a:rPr lang="es-ES_tradnl" sz="1600" b="0" i="0" dirty="0" smtClean="0"/>
            <a:t>Centros</a:t>
          </a:r>
          <a:endParaRPr lang="es-ES_tradnl" sz="1600" b="0" dirty="0"/>
        </a:p>
      </dgm:t>
    </dgm:pt>
    <dgm:pt modelId="{10011DE3-9150-435D-B364-C58AFD724E5E}" type="parTrans" cxnId="{FF2B018E-088C-4974-890E-97EEA8A52AA6}">
      <dgm:prSet/>
      <dgm:spPr/>
      <dgm:t>
        <a:bodyPr/>
        <a:lstStyle/>
        <a:p>
          <a:endParaRPr lang="es-ES_tradnl"/>
        </a:p>
      </dgm:t>
    </dgm:pt>
    <dgm:pt modelId="{9F390EA2-4DA8-49C9-973D-B45FD306F709}" type="sibTrans" cxnId="{FF2B018E-088C-4974-890E-97EEA8A52AA6}">
      <dgm:prSet/>
      <dgm:spPr/>
      <dgm:t>
        <a:bodyPr/>
        <a:lstStyle/>
        <a:p>
          <a:endParaRPr lang="es-ES_tradnl"/>
        </a:p>
      </dgm:t>
    </dgm:pt>
    <dgm:pt modelId="{6B67AC0E-B7C6-4AEB-8C5D-D1B74C4F21FD}" type="pres">
      <dgm:prSet presAssocID="{DAD20D9B-8744-4F23-ADB8-8F8918EF931F}" presName="hierChild1" presStyleCnt="0">
        <dgm:presLayoutVars>
          <dgm:orgChart val="1"/>
          <dgm:chPref val="1"/>
          <dgm:dir/>
          <dgm:animOne val="branch"/>
          <dgm:animLvl val="lvl"/>
          <dgm:resizeHandles/>
        </dgm:presLayoutVars>
      </dgm:prSet>
      <dgm:spPr/>
      <dgm:t>
        <a:bodyPr/>
        <a:lstStyle/>
        <a:p>
          <a:endParaRPr lang="es-ES"/>
        </a:p>
      </dgm:t>
    </dgm:pt>
    <dgm:pt modelId="{4911EBEE-419A-4E22-A737-C92422E2B4DB}" type="pres">
      <dgm:prSet presAssocID="{AF494CD5-91B7-4FF5-9AA9-0EA57896E2E7}" presName="hierRoot1" presStyleCnt="0">
        <dgm:presLayoutVars>
          <dgm:hierBranch val="init"/>
        </dgm:presLayoutVars>
      </dgm:prSet>
      <dgm:spPr/>
      <dgm:t>
        <a:bodyPr/>
        <a:lstStyle/>
        <a:p>
          <a:endParaRPr lang="es-ES"/>
        </a:p>
      </dgm:t>
    </dgm:pt>
    <dgm:pt modelId="{CD0A24B6-4EBA-4231-AA51-97D99D3910EC}" type="pres">
      <dgm:prSet presAssocID="{AF494CD5-91B7-4FF5-9AA9-0EA57896E2E7}" presName="rootComposite1" presStyleCnt="0"/>
      <dgm:spPr/>
      <dgm:t>
        <a:bodyPr/>
        <a:lstStyle/>
        <a:p>
          <a:endParaRPr lang="es-ES"/>
        </a:p>
      </dgm:t>
    </dgm:pt>
    <dgm:pt modelId="{16F8CBBF-E3B2-4B1E-A255-1D0A9848EA30}" type="pres">
      <dgm:prSet presAssocID="{AF494CD5-91B7-4FF5-9AA9-0EA57896E2E7}" presName="rootText1" presStyleLbl="node0" presStyleIdx="0" presStyleCnt="1" custScaleX="565211" custScaleY="143520" custLinFactNeighborX="0" custLinFactNeighborY="-81963">
        <dgm:presLayoutVars>
          <dgm:chPref val="3"/>
        </dgm:presLayoutVars>
      </dgm:prSet>
      <dgm:spPr/>
      <dgm:t>
        <a:bodyPr/>
        <a:lstStyle/>
        <a:p>
          <a:endParaRPr lang="es-ES"/>
        </a:p>
      </dgm:t>
    </dgm:pt>
    <dgm:pt modelId="{486F7B2D-1272-46B9-ABEC-343D78E4C036}" type="pres">
      <dgm:prSet presAssocID="{AF494CD5-91B7-4FF5-9AA9-0EA57896E2E7}" presName="rootConnector1" presStyleLbl="node1" presStyleIdx="0" presStyleCnt="0"/>
      <dgm:spPr/>
      <dgm:t>
        <a:bodyPr/>
        <a:lstStyle/>
        <a:p>
          <a:endParaRPr lang="es-ES"/>
        </a:p>
      </dgm:t>
    </dgm:pt>
    <dgm:pt modelId="{D061A086-6BD3-4F1B-8CB5-533D11FFE3AA}" type="pres">
      <dgm:prSet presAssocID="{AF494CD5-91B7-4FF5-9AA9-0EA57896E2E7}" presName="hierChild2" presStyleCnt="0"/>
      <dgm:spPr/>
      <dgm:t>
        <a:bodyPr/>
        <a:lstStyle/>
        <a:p>
          <a:endParaRPr lang="es-ES"/>
        </a:p>
      </dgm:t>
    </dgm:pt>
    <dgm:pt modelId="{1C587874-CF38-441A-A97C-ED875F991271}" type="pres">
      <dgm:prSet presAssocID="{55BF9BBE-A8F3-45E1-BB13-B821B14FE7D3}" presName="Name37" presStyleLbl="parChTrans1D2" presStyleIdx="0" presStyleCnt="4"/>
      <dgm:spPr/>
      <dgm:t>
        <a:bodyPr/>
        <a:lstStyle/>
        <a:p>
          <a:endParaRPr lang="es-ES"/>
        </a:p>
      </dgm:t>
    </dgm:pt>
    <dgm:pt modelId="{AC6F91C6-C779-4144-A09F-14C2915173E6}" type="pres">
      <dgm:prSet presAssocID="{214D0198-493C-450C-B19B-59918DDFFD9D}" presName="hierRoot2" presStyleCnt="0">
        <dgm:presLayoutVars>
          <dgm:hierBranch val="init"/>
        </dgm:presLayoutVars>
      </dgm:prSet>
      <dgm:spPr/>
      <dgm:t>
        <a:bodyPr/>
        <a:lstStyle/>
        <a:p>
          <a:endParaRPr lang="es-ES"/>
        </a:p>
      </dgm:t>
    </dgm:pt>
    <dgm:pt modelId="{48075DE7-9EAF-46C9-A8C3-D2B661E031EA}" type="pres">
      <dgm:prSet presAssocID="{214D0198-493C-450C-B19B-59918DDFFD9D}" presName="rootComposite" presStyleCnt="0"/>
      <dgm:spPr/>
      <dgm:t>
        <a:bodyPr/>
        <a:lstStyle/>
        <a:p>
          <a:endParaRPr lang="es-ES"/>
        </a:p>
      </dgm:t>
    </dgm:pt>
    <dgm:pt modelId="{74C30E62-0A7C-40FF-BD6A-99EFFB2283EA}" type="pres">
      <dgm:prSet presAssocID="{214D0198-493C-450C-B19B-59918DDFFD9D}" presName="rootText" presStyleLbl="node2" presStyleIdx="0" presStyleCnt="4" custScaleX="184578" custScaleY="239285">
        <dgm:presLayoutVars>
          <dgm:chPref val="3"/>
        </dgm:presLayoutVars>
      </dgm:prSet>
      <dgm:spPr/>
      <dgm:t>
        <a:bodyPr/>
        <a:lstStyle/>
        <a:p>
          <a:endParaRPr lang="es-ES"/>
        </a:p>
      </dgm:t>
    </dgm:pt>
    <dgm:pt modelId="{C7362474-D9C8-4052-BF62-A4E28B239D2D}" type="pres">
      <dgm:prSet presAssocID="{214D0198-493C-450C-B19B-59918DDFFD9D}" presName="rootConnector" presStyleLbl="node2" presStyleIdx="0" presStyleCnt="4"/>
      <dgm:spPr/>
      <dgm:t>
        <a:bodyPr/>
        <a:lstStyle/>
        <a:p>
          <a:endParaRPr lang="es-ES"/>
        </a:p>
      </dgm:t>
    </dgm:pt>
    <dgm:pt modelId="{EBEF8A4F-AFE4-473E-B639-03A06FE1102A}" type="pres">
      <dgm:prSet presAssocID="{214D0198-493C-450C-B19B-59918DDFFD9D}" presName="hierChild4" presStyleCnt="0"/>
      <dgm:spPr/>
      <dgm:t>
        <a:bodyPr/>
        <a:lstStyle/>
        <a:p>
          <a:endParaRPr lang="es-ES"/>
        </a:p>
      </dgm:t>
    </dgm:pt>
    <dgm:pt modelId="{40E8DA46-545F-42B1-80A6-F0348A272A24}" type="pres">
      <dgm:prSet presAssocID="{E6098DF7-1B87-4EFC-BE30-B2243CD80E2D}" presName="Name37" presStyleLbl="parChTrans1D3" presStyleIdx="0" presStyleCnt="4"/>
      <dgm:spPr/>
      <dgm:t>
        <a:bodyPr/>
        <a:lstStyle/>
        <a:p>
          <a:endParaRPr lang="es-ES"/>
        </a:p>
      </dgm:t>
    </dgm:pt>
    <dgm:pt modelId="{F718967F-3D67-43B7-984A-EF85793AD450}" type="pres">
      <dgm:prSet presAssocID="{AFF306F3-A77F-43E1-95F7-AB9015E2406A}" presName="hierRoot2" presStyleCnt="0">
        <dgm:presLayoutVars>
          <dgm:hierBranch val="init"/>
        </dgm:presLayoutVars>
      </dgm:prSet>
      <dgm:spPr/>
      <dgm:t>
        <a:bodyPr/>
        <a:lstStyle/>
        <a:p>
          <a:endParaRPr lang="es-ES"/>
        </a:p>
      </dgm:t>
    </dgm:pt>
    <dgm:pt modelId="{407E9CC3-BA06-4C1F-9B9C-1655705CCABB}" type="pres">
      <dgm:prSet presAssocID="{AFF306F3-A77F-43E1-95F7-AB9015E2406A}" presName="rootComposite" presStyleCnt="0"/>
      <dgm:spPr/>
      <dgm:t>
        <a:bodyPr/>
        <a:lstStyle/>
        <a:p>
          <a:endParaRPr lang="es-ES"/>
        </a:p>
      </dgm:t>
    </dgm:pt>
    <dgm:pt modelId="{DC9B44FA-9C21-47BF-B809-1AABF1B730A5}" type="pres">
      <dgm:prSet presAssocID="{AFF306F3-A77F-43E1-95F7-AB9015E2406A}" presName="rootText" presStyleLbl="node3" presStyleIdx="0" presStyleCnt="4" custScaleX="176381" custScaleY="282887" custLinFactNeighborX="-12075" custLinFactNeighborY="-2378">
        <dgm:presLayoutVars>
          <dgm:chPref val="3"/>
        </dgm:presLayoutVars>
      </dgm:prSet>
      <dgm:spPr/>
      <dgm:t>
        <a:bodyPr/>
        <a:lstStyle/>
        <a:p>
          <a:endParaRPr lang="es-ES"/>
        </a:p>
      </dgm:t>
    </dgm:pt>
    <dgm:pt modelId="{0CAEE73F-959B-46B9-89BB-4B0A00F29CB0}" type="pres">
      <dgm:prSet presAssocID="{AFF306F3-A77F-43E1-95F7-AB9015E2406A}" presName="rootConnector" presStyleLbl="node3" presStyleIdx="0" presStyleCnt="4"/>
      <dgm:spPr/>
      <dgm:t>
        <a:bodyPr/>
        <a:lstStyle/>
        <a:p>
          <a:endParaRPr lang="es-ES"/>
        </a:p>
      </dgm:t>
    </dgm:pt>
    <dgm:pt modelId="{DA13F27B-DE04-406B-9FF7-54EAB7E5B7C0}" type="pres">
      <dgm:prSet presAssocID="{AFF306F3-A77F-43E1-95F7-AB9015E2406A}" presName="hierChild4" presStyleCnt="0"/>
      <dgm:spPr/>
      <dgm:t>
        <a:bodyPr/>
        <a:lstStyle/>
        <a:p>
          <a:endParaRPr lang="es-ES"/>
        </a:p>
      </dgm:t>
    </dgm:pt>
    <dgm:pt modelId="{FCEA2663-5D30-49CB-A2D6-046CA32B510E}" type="pres">
      <dgm:prSet presAssocID="{AFF306F3-A77F-43E1-95F7-AB9015E2406A}" presName="hierChild5" presStyleCnt="0"/>
      <dgm:spPr/>
      <dgm:t>
        <a:bodyPr/>
        <a:lstStyle/>
        <a:p>
          <a:endParaRPr lang="es-ES"/>
        </a:p>
      </dgm:t>
    </dgm:pt>
    <dgm:pt modelId="{F3AD9B94-05BD-49C5-9393-0339A7221963}" type="pres">
      <dgm:prSet presAssocID="{214D0198-493C-450C-B19B-59918DDFFD9D}" presName="hierChild5" presStyleCnt="0"/>
      <dgm:spPr/>
      <dgm:t>
        <a:bodyPr/>
        <a:lstStyle/>
        <a:p>
          <a:endParaRPr lang="es-ES"/>
        </a:p>
      </dgm:t>
    </dgm:pt>
    <dgm:pt modelId="{306CBFA4-B439-4F61-9968-4A1D3712B241}" type="pres">
      <dgm:prSet presAssocID="{3408D7EA-858E-4869-B9B0-FED1831C17DF}" presName="Name37" presStyleLbl="parChTrans1D2" presStyleIdx="1" presStyleCnt="4"/>
      <dgm:spPr/>
      <dgm:t>
        <a:bodyPr/>
        <a:lstStyle/>
        <a:p>
          <a:endParaRPr lang="es-ES"/>
        </a:p>
      </dgm:t>
    </dgm:pt>
    <dgm:pt modelId="{D3834A1E-9E5A-4079-9558-FC0AA2F24385}" type="pres">
      <dgm:prSet presAssocID="{657A7C7D-0A45-4C62-A481-0E391226F090}" presName="hierRoot2" presStyleCnt="0">
        <dgm:presLayoutVars>
          <dgm:hierBranch val="init"/>
        </dgm:presLayoutVars>
      </dgm:prSet>
      <dgm:spPr/>
      <dgm:t>
        <a:bodyPr/>
        <a:lstStyle/>
        <a:p>
          <a:endParaRPr lang="es-ES"/>
        </a:p>
      </dgm:t>
    </dgm:pt>
    <dgm:pt modelId="{B22002D0-E547-4A3E-A57F-FFBBF410EDBF}" type="pres">
      <dgm:prSet presAssocID="{657A7C7D-0A45-4C62-A481-0E391226F090}" presName="rootComposite" presStyleCnt="0"/>
      <dgm:spPr/>
      <dgm:t>
        <a:bodyPr/>
        <a:lstStyle/>
        <a:p>
          <a:endParaRPr lang="es-ES"/>
        </a:p>
      </dgm:t>
    </dgm:pt>
    <dgm:pt modelId="{22749AD1-43B7-475D-B42A-D4B300636B91}" type="pres">
      <dgm:prSet presAssocID="{657A7C7D-0A45-4C62-A481-0E391226F090}" presName="rootText" presStyleLbl="node2" presStyleIdx="1" presStyleCnt="4" custScaleX="192860" custScaleY="239285">
        <dgm:presLayoutVars>
          <dgm:chPref val="3"/>
        </dgm:presLayoutVars>
      </dgm:prSet>
      <dgm:spPr/>
      <dgm:t>
        <a:bodyPr/>
        <a:lstStyle/>
        <a:p>
          <a:endParaRPr lang="es-ES"/>
        </a:p>
      </dgm:t>
    </dgm:pt>
    <dgm:pt modelId="{2BD169EC-6EBB-466A-BA22-F4068CA090A1}" type="pres">
      <dgm:prSet presAssocID="{657A7C7D-0A45-4C62-A481-0E391226F090}" presName="rootConnector" presStyleLbl="node2" presStyleIdx="1" presStyleCnt="4"/>
      <dgm:spPr/>
      <dgm:t>
        <a:bodyPr/>
        <a:lstStyle/>
        <a:p>
          <a:endParaRPr lang="es-ES"/>
        </a:p>
      </dgm:t>
    </dgm:pt>
    <dgm:pt modelId="{540CF2C3-7596-44DF-BA5E-30F52173D0EA}" type="pres">
      <dgm:prSet presAssocID="{657A7C7D-0A45-4C62-A481-0E391226F090}" presName="hierChild4" presStyleCnt="0"/>
      <dgm:spPr/>
      <dgm:t>
        <a:bodyPr/>
        <a:lstStyle/>
        <a:p>
          <a:endParaRPr lang="es-ES"/>
        </a:p>
      </dgm:t>
    </dgm:pt>
    <dgm:pt modelId="{5BD6A67E-DCD1-41ED-9C8A-F977049A227C}" type="pres">
      <dgm:prSet presAssocID="{366359D1-B2EC-4EF3-8C4B-6791715506C9}" presName="Name37" presStyleLbl="parChTrans1D3" presStyleIdx="1" presStyleCnt="4"/>
      <dgm:spPr/>
      <dgm:t>
        <a:bodyPr/>
        <a:lstStyle/>
        <a:p>
          <a:endParaRPr lang="es-ES"/>
        </a:p>
      </dgm:t>
    </dgm:pt>
    <dgm:pt modelId="{8CD59F56-2494-4F1A-857A-20DD039C3B25}" type="pres">
      <dgm:prSet presAssocID="{9FF743B0-2244-497B-9845-8256EC4D628A}" presName="hierRoot2" presStyleCnt="0">
        <dgm:presLayoutVars>
          <dgm:hierBranch val="init"/>
        </dgm:presLayoutVars>
      </dgm:prSet>
      <dgm:spPr/>
      <dgm:t>
        <a:bodyPr/>
        <a:lstStyle/>
        <a:p>
          <a:endParaRPr lang="es-ES"/>
        </a:p>
      </dgm:t>
    </dgm:pt>
    <dgm:pt modelId="{DF976C51-B2AD-44A4-B4A0-AF9F7ED67A38}" type="pres">
      <dgm:prSet presAssocID="{9FF743B0-2244-497B-9845-8256EC4D628A}" presName="rootComposite" presStyleCnt="0"/>
      <dgm:spPr/>
      <dgm:t>
        <a:bodyPr/>
        <a:lstStyle/>
        <a:p>
          <a:endParaRPr lang="es-ES"/>
        </a:p>
      </dgm:t>
    </dgm:pt>
    <dgm:pt modelId="{C36F0D53-05E3-460F-BD32-4714CF0A744A}" type="pres">
      <dgm:prSet presAssocID="{9FF743B0-2244-497B-9845-8256EC4D628A}" presName="rootText" presStyleLbl="node3" presStyleIdx="1" presStyleCnt="4" custScaleX="150334" custScaleY="282887">
        <dgm:presLayoutVars>
          <dgm:chPref val="3"/>
        </dgm:presLayoutVars>
      </dgm:prSet>
      <dgm:spPr/>
      <dgm:t>
        <a:bodyPr/>
        <a:lstStyle/>
        <a:p>
          <a:endParaRPr lang="es-ES"/>
        </a:p>
      </dgm:t>
    </dgm:pt>
    <dgm:pt modelId="{87EED284-42AF-4AA9-8F98-62AFD3197EB9}" type="pres">
      <dgm:prSet presAssocID="{9FF743B0-2244-497B-9845-8256EC4D628A}" presName="rootConnector" presStyleLbl="node3" presStyleIdx="1" presStyleCnt="4"/>
      <dgm:spPr/>
      <dgm:t>
        <a:bodyPr/>
        <a:lstStyle/>
        <a:p>
          <a:endParaRPr lang="es-ES"/>
        </a:p>
      </dgm:t>
    </dgm:pt>
    <dgm:pt modelId="{A716D063-F569-40EF-8361-974B0A1BB89D}" type="pres">
      <dgm:prSet presAssocID="{9FF743B0-2244-497B-9845-8256EC4D628A}" presName="hierChild4" presStyleCnt="0"/>
      <dgm:spPr/>
      <dgm:t>
        <a:bodyPr/>
        <a:lstStyle/>
        <a:p>
          <a:endParaRPr lang="es-ES"/>
        </a:p>
      </dgm:t>
    </dgm:pt>
    <dgm:pt modelId="{90BB4387-55C6-45CA-9E8C-99DE8C117EF7}" type="pres">
      <dgm:prSet presAssocID="{9FF743B0-2244-497B-9845-8256EC4D628A}" presName="hierChild5" presStyleCnt="0"/>
      <dgm:spPr/>
      <dgm:t>
        <a:bodyPr/>
        <a:lstStyle/>
        <a:p>
          <a:endParaRPr lang="es-ES"/>
        </a:p>
      </dgm:t>
    </dgm:pt>
    <dgm:pt modelId="{48DD2517-4754-449F-A787-D0257F559CA9}" type="pres">
      <dgm:prSet presAssocID="{657A7C7D-0A45-4C62-A481-0E391226F090}" presName="hierChild5" presStyleCnt="0"/>
      <dgm:spPr/>
      <dgm:t>
        <a:bodyPr/>
        <a:lstStyle/>
        <a:p>
          <a:endParaRPr lang="es-ES"/>
        </a:p>
      </dgm:t>
    </dgm:pt>
    <dgm:pt modelId="{A57439F0-5878-4613-BD7D-453E39F3CA75}" type="pres">
      <dgm:prSet presAssocID="{A9EA0412-305D-48BE-9693-716EC4032B02}" presName="Name37" presStyleLbl="parChTrans1D2" presStyleIdx="2" presStyleCnt="4"/>
      <dgm:spPr/>
      <dgm:t>
        <a:bodyPr/>
        <a:lstStyle/>
        <a:p>
          <a:endParaRPr lang="es-ES"/>
        </a:p>
      </dgm:t>
    </dgm:pt>
    <dgm:pt modelId="{8C31A53E-F4FF-4D4D-8373-253EDEC09011}" type="pres">
      <dgm:prSet presAssocID="{80728BDE-EC4F-429C-889F-7FE6FBFD0B39}" presName="hierRoot2" presStyleCnt="0">
        <dgm:presLayoutVars>
          <dgm:hierBranch val="init"/>
        </dgm:presLayoutVars>
      </dgm:prSet>
      <dgm:spPr/>
      <dgm:t>
        <a:bodyPr/>
        <a:lstStyle/>
        <a:p>
          <a:endParaRPr lang="es-ES"/>
        </a:p>
      </dgm:t>
    </dgm:pt>
    <dgm:pt modelId="{429BF54E-A88F-4215-B137-CCB03B8B7AC5}" type="pres">
      <dgm:prSet presAssocID="{80728BDE-EC4F-429C-889F-7FE6FBFD0B39}" presName="rootComposite" presStyleCnt="0"/>
      <dgm:spPr/>
      <dgm:t>
        <a:bodyPr/>
        <a:lstStyle/>
        <a:p>
          <a:endParaRPr lang="es-ES"/>
        </a:p>
      </dgm:t>
    </dgm:pt>
    <dgm:pt modelId="{5E5D7F84-3738-478D-80C4-B97A77FB3781}" type="pres">
      <dgm:prSet presAssocID="{80728BDE-EC4F-429C-889F-7FE6FBFD0B39}" presName="rootText" presStyleLbl="node2" presStyleIdx="2" presStyleCnt="4" custScaleX="131791" custScaleY="239285">
        <dgm:presLayoutVars>
          <dgm:chPref val="3"/>
        </dgm:presLayoutVars>
      </dgm:prSet>
      <dgm:spPr/>
      <dgm:t>
        <a:bodyPr/>
        <a:lstStyle/>
        <a:p>
          <a:endParaRPr lang="es-ES"/>
        </a:p>
      </dgm:t>
    </dgm:pt>
    <dgm:pt modelId="{6739597E-3B62-413E-8601-8980862B259D}" type="pres">
      <dgm:prSet presAssocID="{80728BDE-EC4F-429C-889F-7FE6FBFD0B39}" presName="rootConnector" presStyleLbl="node2" presStyleIdx="2" presStyleCnt="4"/>
      <dgm:spPr/>
      <dgm:t>
        <a:bodyPr/>
        <a:lstStyle/>
        <a:p>
          <a:endParaRPr lang="es-ES"/>
        </a:p>
      </dgm:t>
    </dgm:pt>
    <dgm:pt modelId="{D9946FE1-5F21-4EFE-B422-D7FF98649259}" type="pres">
      <dgm:prSet presAssocID="{80728BDE-EC4F-429C-889F-7FE6FBFD0B39}" presName="hierChild4" presStyleCnt="0"/>
      <dgm:spPr/>
      <dgm:t>
        <a:bodyPr/>
        <a:lstStyle/>
        <a:p>
          <a:endParaRPr lang="es-ES"/>
        </a:p>
      </dgm:t>
    </dgm:pt>
    <dgm:pt modelId="{F9AA8F09-8345-4280-836E-9A7DC82D7DE5}" type="pres">
      <dgm:prSet presAssocID="{202EC223-C224-4D0A-BF46-2D0FBCE8C557}" presName="Name37" presStyleLbl="parChTrans1D3" presStyleIdx="2" presStyleCnt="4"/>
      <dgm:spPr/>
      <dgm:t>
        <a:bodyPr/>
        <a:lstStyle/>
        <a:p>
          <a:endParaRPr lang="es-ES"/>
        </a:p>
      </dgm:t>
    </dgm:pt>
    <dgm:pt modelId="{17ED73BF-9B6E-444C-BDEE-B8EE54F2135A}" type="pres">
      <dgm:prSet presAssocID="{F0B2A720-7B8A-4B64-AD2E-5CB4F4B9F8F3}" presName="hierRoot2" presStyleCnt="0">
        <dgm:presLayoutVars>
          <dgm:hierBranch val="init"/>
        </dgm:presLayoutVars>
      </dgm:prSet>
      <dgm:spPr/>
      <dgm:t>
        <a:bodyPr/>
        <a:lstStyle/>
        <a:p>
          <a:endParaRPr lang="es-ES"/>
        </a:p>
      </dgm:t>
    </dgm:pt>
    <dgm:pt modelId="{7EEE952C-CBAE-4819-85BB-63C932A64AB7}" type="pres">
      <dgm:prSet presAssocID="{F0B2A720-7B8A-4B64-AD2E-5CB4F4B9F8F3}" presName="rootComposite" presStyleCnt="0"/>
      <dgm:spPr/>
      <dgm:t>
        <a:bodyPr/>
        <a:lstStyle/>
        <a:p>
          <a:endParaRPr lang="es-ES"/>
        </a:p>
      </dgm:t>
    </dgm:pt>
    <dgm:pt modelId="{6E12CF06-B3B8-4B3B-80DA-C08831DEBCE6}" type="pres">
      <dgm:prSet presAssocID="{F0B2A720-7B8A-4B64-AD2E-5CB4F4B9F8F3}" presName="rootText" presStyleLbl="node3" presStyleIdx="2" presStyleCnt="4" custScaleX="143088" custScaleY="282887" custLinFactNeighborX="-9185" custLinFactNeighborY="2310">
        <dgm:presLayoutVars>
          <dgm:chPref val="3"/>
        </dgm:presLayoutVars>
      </dgm:prSet>
      <dgm:spPr/>
      <dgm:t>
        <a:bodyPr/>
        <a:lstStyle/>
        <a:p>
          <a:endParaRPr lang="es-ES"/>
        </a:p>
      </dgm:t>
    </dgm:pt>
    <dgm:pt modelId="{30183431-7630-4324-BD3C-019770297311}" type="pres">
      <dgm:prSet presAssocID="{F0B2A720-7B8A-4B64-AD2E-5CB4F4B9F8F3}" presName="rootConnector" presStyleLbl="node3" presStyleIdx="2" presStyleCnt="4"/>
      <dgm:spPr/>
      <dgm:t>
        <a:bodyPr/>
        <a:lstStyle/>
        <a:p>
          <a:endParaRPr lang="es-ES"/>
        </a:p>
      </dgm:t>
    </dgm:pt>
    <dgm:pt modelId="{607A9788-42D6-4957-B41A-1E1AE2F5E14A}" type="pres">
      <dgm:prSet presAssocID="{F0B2A720-7B8A-4B64-AD2E-5CB4F4B9F8F3}" presName="hierChild4" presStyleCnt="0"/>
      <dgm:spPr/>
      <dgm:t>
        <a:bodyPr/>
        <a:lstStyle/>
        <a:p>
          <a:endParaRPr lang="es-ES"/>
        </a:p>
      </dgm:t>
    </dgm:pt>
    <dgm:pt modelId="{9F22BCC9-66C4-45D3-9100-4B4D052977CE}" type="pres">
      <dgm:prSet presAssocID="{F0B2A720-7B8A-4B64-AD2E-5CB4F4B9F8F3}" presName="hierChild5" presStyleCnt="0"/>
      <dgm:spPr/>
      <dgm:t>
        <a:bodyPr/>
        <a:lstStyle/>
        <a:p>
          <a:endParaRPr lang="es-ES"/>
        </a:p>
      </dgm:t>
    </dgm:pt>
    <dgm:pt modelId="{34EEBE38-C56C-410C-BCAA-3401713ADBCC}" type="pres">
      <dgm:prSet presAssocID="{80728BDE-EC4F-429C-889F-7FE6FBFD0B39}" presName="hierChild5" presStyleCnt="0"/>
      <dgm:spPr/>
      <dgm:t>
        <a:bodyPr/>
        <a:lstStyle/>
        <a:p>
          <a:endParaRPr lang="es-ES"/>
        </a:p>
      </dgm:t>
    </dgm:pt>
    <dgm:pt modelId="{C600BE4E-3EFA-4511-AA76-17872D15CDE6}" type="pres">
      <dgm:prSet presAssocID="{0DBF7315-3C62-4168-976B-97DEE3208030}" presName="Name37" presStyleLbl="parChTrans1D2" presStyleIdx="3" presStyleCnt="4"/>
      <dgm:spPr/>
      <dgm:t>
        <a:bodyPr/>
        <a:lstStyle/>
        <a:p>
          <a:endParaRPr lang="es-ES"/>
        </a:p>
      </dgm:t>
    </dgm:pt>
    <dgm:pt modelId="{8F58BF7D-07EF-4DDD-B381-A2FEA19825DF}" type="pres">
      <dgm:prSet presAssocID="{5F88D69E-9EE2-492B-A709-B3F462E31E9F}" presName="hierRoot2" presStyleCnt="0">
        <dgm:presLayoutVars>
          <dgm:hierBranch val="init"/>
        </dgm:presLayoutVars>
      </dgm:prSet>
      <dgm:spPr/>
      <dgm:t>
        <a:bodyPr/>
        <a:lstStyle/>
        <a:p>
          <a:endParaRPr lang="es-ES"/>
        </a:p>
      </dgm:t>
    </dgm:pt>
    <dgm:pt modelId="{0B11BFB8-4896-4F59-9CE0-4B5A4F96FEB2}" type="pres">
      <dgm:prSet presAssocID="{5F88D69E-9EE2-492B-A709-B3F462E31E9F}" presName="rootComposite" presStyleCnt="0"/>
      <dgm:spPr/>
      <dgm:t>
        <a:bodyPr/>
        <a:lstStyle/>
        <a:p>
          <a:endParaRPr lang="es-ES"/>
        </a:p>
      </dgm:t>
    </dgm:pt>
    <dgm:pt modelId="{05B80A2D-B8E2-4BF8-A934-4308CF5F766B}" type="pres">
      <dgm:prSet presAssocID="{5F88D69E-9EE2-492B-A709-B3F462E31E9F}" presName="rootText" presStyleLbl="node2" presStyleIdx="3" presStyleCnt="4" custScaleX="143486" custScaleY="239285">
        <dgm:presLayoutVars>
          <dgm:chPref val="3"/>
        </dgm:presLayoutVars>
      </dgm:prSet>
      <dgm:spPr/>
      <dgm:t>
        <a:bodyPr/>
        <a:lstStyle/>
        <a:p>
          <a:endParaRPr lang="es-ES"/>
        </a:p>
      </dgm:t>
    </dgm:pt>
    <dgm:pt modelId="{8692B3BD-0C24-4E77-8DE4-EA9EDD63DEBF}" type="pres">
      <dgm:prSet presAssocID="{5F88D69E-9EE2-492B-A709-B3F462E31E9F}" presName="rootConnector" presStyleLbl="node2" presStyleIdx="3" presStyleCnt="4"/>
      <dgm:spPr/>
      <dgm:t>
        <a:bodyPr/>
        <a:lstStyle/>
        <a:p>
          <a:endParaRPr lang="es-ES"/>
        </a:p>
      </dgm:t>
    </dgm:pt>
    <dgm:pt modelId="{8AF85BC6-118D-4DF4-8A06-DD200E379375}" type="pres">
      <dgm:prSet presAssocID="{5F88D69E-9EE2-492B-A709-B3F462E31E9F}" presName="hierChild4" presStyleCnt="0"/>
      <dgm:spPr/>
      <dgm:t>
        <a:bodyPr/>
        <a:lstStyle/>
        <a:p>
          <a:endParaRPr lang="es-ES"/>
        </a:p>
      </dgm:t>
    </dgm:pt>
    <dgm:pt modelId="{C3397BB4-5023-4E34-8B45-C175BE033994}" type="pres">
      <dgm:prSet presAssocID="{10011DE3-9150-435D-B364-C58AFD724E5E}" presName="Name37" presStyleLbl="parChTrans1D3" presStyleIdx="3" presStyleCnt="4"/>
      <dgm:spPr/>
      <dgm:t>
        <a:bodyPr/>
        <a:lstStyle/>
        <a:p>
          <a:endParaRPr lang="es-ES"/>
        </a:p>
      </dgm:t>
    </dgm:pt>
    <dgm:pt modelId="{EBA9C70A-29D1-486C-B30C-33874755202B}" type="pres">
      <dgm:prSet presAssocID="{130C0656-78D6-4148-9EED-9FE5DC41E9FE}" presName="hierRoot2" presStyleCnt="0">
        <dgm:presLayoutVars>
          <dgm:hierBranch val="init"/>
        </dgm:presLayoutVars>
      </dgm:prSet>
      <dgm:spPr/>
      <dgm:t>
        <a:bodyPr/>
        <a:lstStyle/>
        <a:p>
          <a:endParaRPr lang="es-ES"/>
        </a:p>
      </dgm:t>
    </dgm:pt>
    <dgm:pt modelId="{1A29ABCF-390B-4FFD-BC10-81906ACAC397}" type="pres">
      <dgm:prSet presAssocID="{130C0656-78D6-4148-9EED-9FE5DC41E9FE}" presName="rootComposite" presStyleCnt="0"/>
      <dgm:spPr/>
      <dgm:t>
        <a:bodyPr/>
        <a:lstStyle/>
        <a:p>
          <a:endParaRPr lang="es-ES"/>
        </a:p>
      </dgm:t>
    </dgm:pt>
    <dgm:pt modelId="{9B84D4A6-21DB-4AC8-A598-91DF0EA6282E}" type="pres">
      <dgm:prSet presAssocID="{130C0656-78D6-4148-9EED-9FE5DC41E9FE}" presName="rootText" presStyleLbl="node3" presStyleIdx="3" presStyleCnt="4" custScaleX="143619" custScaleY="282887" custLinFactNeighborX="-8117" custLinFactNeighborY="1155">
        <dgm:presLayoutVars>
          <dgm:chPref val="3"/>
        </dgm:presLayoutVars>
      </dgm:prSet>
      <dgm:spPr/>
      <dgm:t>
        <a:bodyPr/>
        <a:lstStyle/>
        <a:p>
          <a:endParaRPr lang="es-ES"/>
        </a:p>
      </dgm:t>
    </dgm:pt>
    <dgm:pt modelId="{5910A801-A47F-41B0-A5C6-C75A4EE572CF}" type="pres">
      <dgm:prSet presAssocID="{130C0656-78D6-4148-9EED-9FE5DC41E9FE}" presName="rootConnector" presStyleLbl="node3" presStyleIdx="3" presStyleCnt="4"/>
      <dgm:spPr/>
      <dgm:t>
        <a:bodyPr/>
        <a:lstStyle/>
        <a:p>
          <a:endParaRPr lang="es-ES"/>
        </a:p>
      </dgm:t>
    </dgm:pt>
    <dgm:pt modelId="{1B9EF4E7-FD3E-4CD3-A478-CB5BC88F4F91}" type="pres">
      <dgm:prSet presAssocID="{130C0656-78D6-4148-9EED-9FE5DC41E9FE}" presName="hierChild4" presStyleCnt="0"/>
      <dgm:spPr/>
      <dgm:t>
        <a:bodyPr/>
        <a:lstStyle/>
        <a:p>
          <a:endParaRPr lang="es-ES"/>
        </a:p>
      </dgm:t>
    </dgm:pt>
    <dgm:pt modelId="{B46B3395-A545-4319-A919-D15831A31A33}" type="pres">
      <dgm:prSet presAssocID="{130C0656-78D6-4148-9EED-9FE5DC41E9FE}" presName="hierChild5" presStyleCnt="0"/>
      <dgm:spPr/>
      <dgm:t>
        <a:bodyPr/>
        <a:lstStyle/>
        <a:p>
          <a:endParaRPr lang="es-ES"/>
        </a:p>
      </dgm:t>
    </dgm:pt>
    <dgm:pt modelId="{997EF456-2927-4E3C-985B-8FD01A662697}" type="pres">
      <dgm:prSet presAssocID="{5F88D69E-9EE2-492B-A709-B3F462E31E9F}" presName="hierChild5" presStyleCnt="0"/>
      <dgm:spPr/>
      <dgm:t>
        <a:bodyPr/>
        <a:lstStyle/>
        <a:p>
          <a:endParaRPr lang="es-ES"/>
        </a:p>
      </dgm:t>
    </dgm:pt>
    <dgm:pt modelId="{9C6EA011-50F7-4E20-8C36-1A28D262FA09}" type="pres">
      <dgm:prSet presAssocID="{AF494CD5-91B7-4FF5-9AA9-0EA57896E2E7}" presName="hierChild3" presStyleCnt="0"/>
      <dgm:spPr/>
      <dgm:t>
        <a:bodyPr/>
        <a:lstStyle/>
        <a:p>
          <a:endParaRPr lang="es-ES"/>
        </a:p>
      </dgm:t>
    </dgm:pt>
  </dgm:ptLst>
  <dgm:cxnLst>
    <dgm:cxn modelId="{BD6A05D2-7D64-4AF2-B619-A136D657B425}" srcId="{657A7C7D-0A45-4C62-A481-0E391226F090}" destId="{9FF743B0-2244-497B-9845-8256EC4D628A}" srcOrd="0" destOrd="0" parTransId="{366359D1-B2EC-4EF3-8C4B-6791715506C9}" sibTransId="{BF4F2598-1736-4F41-9EEA-92B1BD14ED57}"/>
    <dgm:cxn modelId="{B06058DD-2D85-419A-B2D8-2C221EF2E5C3}" type="presOf" srcId="{F0B2A720-7B8A-4B64-AD2E-5CB4F4B9F8F3}" destId="{6E12CF06-B3B8-4B3B-80DA-C08831DEBCE6}" srcOrd="0" destOrd="0" presId="urn:microsoft.com/office/officeart/2005/8/layout/orgChart1"/>
    <dgm:cxn modelId="{FE86BEC4-80F9-423D-89CE-0967FC60494B}" srcId="{214D0198-493C-450C-B19B-59918DDFFD9D}" destId="{AFF306F3-A77F-43E1-95F7-AB9015E2406A}" srcOrd="0" destOrd="0" parTransId="{E6098DF7-1B87-4EFC-BE30-B2243CD80E2D}" sibTransId="{307A9AEF-C52C-4729-90C0-0EBB7CB62C55}"/>
    <dgm:cxn modelId="{0A61EF2D-DDDA-4EBA-923F-B0DDAEC654AD}" type="presOf" srcId="{366359D1-B2EC-4EF3-8C4B-6791715506C9}" destId="{5BD6A67E-DCD1-41ED-9C8A-F977049A227C}" srcOrd="0" destOrd="0" presId="urn:microsoft.com/office/officeart/2005/8/layout/orgChart1"/>
    <dgm:cxn modelId="{3C0CD447-7A53-403C-9329-CECFE0BA45C3}" srcId="{80728BDE-EC4F-429C-889F-7FE6FBFD0B39}" destId="{F0B2A720-7B8A-4B64-AD2E-5CB4F4B9F8F3}" srcOrd="0" destOrd="0" parTransId="{202EC223-C224-4D0A-BF46-2D0FBCE8C557}" sibTransId="{1F207FB8-8073-47C4-9CF8-F4C1F9D7E2D8}"/>
    <dgm:cxn modelId="{683EA123-0958-4DBB-B41D-83198FEBF57F}" srcId="{AF494CD5-91B7-4FF5-9AA9-0EA57896E2E7}" destId="{5F88D69E-9EE2-492B-A709-B3F462E31E9F}" srcOrd="3" destOrd="0" parTransId="{0DBF7315-3C62-4168-976B-97DEE3208030}" sibTransId="{EDFC78BD-EA59-4458-8B2A-A1E7DE88BA3F}"/>
    <dgm:cxn modelId="{2776AE72-140A-4CBA-86A0-45B8CDA2BE3E}" type="presOf" srcId="{0DBF7315-3C62-4168-976B-97DEE3208030}" destId="{C600BE4E-3EFA-4511-AA76-17872D15CDE6}" srcOrd="0" destOrd="0" presId="urn:microsoft.com/office/officeart/2005/8/layout/orgChart1"/>
    <dgm:cxn modelId="{DA296022-D01D-4385-BFF5-63EB0AC25F38}" type="presOf" srcId="{214D0198-493C-450C-B19B-59918DDFFD9D}" destId="{C7362474-D9C8-4052-BF62-A4E28B239D2D}" srcOrd="1" destOrd="0" presId="urn:microsoft.com/office/officeart/2005/8/layout/orgChart1"/>
    <dgm:cxn modelId="{05785A20-FCA6-457D-9871-A2CEE859E555}" type="presOf" srcId="{E6098DF7-1B87-4EFC-BE30-B2243CD80E2D}" destId="{40E8DA46-545F-42B1-80A6-F0348A272A24}" srcOrd="0" destOrd="0" presId="urn:microsoft.com/office/officeart/2005/8/layout/orgChart1"/>
    <dgm:cxn modelId="{2DCAE82C-8177-468A-B4EB-A390CCA70412}" type="presOf" srcId="{130C0656-78D6-4148-9EED-9FE5DC41E9FE}" destId="{5910A801-A47F-41B0-A5C6-C75A4EE572CF}" srcOrd="1" destOrd="0" presId="urn:microsoft.com/office/officeart/2005/8/layout/orgChart1"/>
    <dgm:cxn modelId="{BC88EAD4-CE72-4E9A-9A16-25F484B88F41}" type="presOf" srcId="{657A7C7D-0A45-4C62-A481-0E391226F090}" destId="{2BD169EC-6EBB-466A-BA22-F4068CA090A1}" srcOrd="1" destOrd="0" presId="urn:microsoft.com/office/officeart/2005/8/layout/orgChart1"/>
    <dgm:cxn modelId="{8A6F4BC4-8A38-4995-8ED5-AD407A94A0D3}" type="presOf" srcId="{80728BDE-EC4F-429C-889F-7FE6FBFD0B39}" destId="{6739597E-3B62-413E-8601-8980862B259D}" srcOrd="1" destOrd="0" presId="urn:microsoft.com/office/officeart/2005/8/layout/orgChart1"/>
    <dgm:cxn modelId="{4069A470-57A5-4CE9-A819-E76FB7E3E4E1}" type="presOf" srcId="{55BF9BBE-A8F3-45E1-BB13-B821B14FE7D3}" destId="{1C587874-CF38-441A-A97C-ED875F991271}" srcOrd="0" destOrd="0" presId="urn:microsoft.com/office/officeart/2005/8/layout/orgChart1"/>
    <dgm:cxn modelId="{A7608A93-8033-42FB-9182-F8D1E17DB0F5}" type="presOf" srcId="{AFF306F3-A77F-43E1-95F7-AB9015E2406A}" destId="{0CAEE73F-959B-46B9-89BB-4B0A00F29CB0}" srcOrd="1" destOrd="0" presId="urn:microsoft.com/office/officeart/2005/8/layout/orgChart1"/>
    <dgm:cxn modelId="{2C95BC61-1EC3-46A6-BEA4-256FAE1CFA88}" srcId="{AF494CD5-91B7-4FF5-9AA9-0EA57896E2E7}" destId="{80728BDE-EC4F-429C-889F-7FE6FBFD0B39}" srcOrd="2" destOrd="0" parTransId="{A9EA0412-305D-48BE-9693-716EC4032B02}" sibTransId="{5A9275D9-6FBA-4410-8193-ACA23235145C}"/>
    <dgm:cxn modelId="{DED165AA-2FA3-4BA4-BADE-20BC2C5107B8}" type="presOf" srcId="{A9EA0412-305D-48BE-9693-716EC4032B02}" destId="{A57439F0-5878-4613-BD7D-453E39F3CA75}" srcOrd="0" destOrd="0" presId="urn:microsoft.com/office/officeart/2005/8/layout/orgChart1"/>
    <dgm:cxn modelId="{D305EB7C-6C01-4A48-8EAF-D5BA8CA697E7}" srcId="{AF494CD5-91B7-4FF5-9AA9-0EA57896E2E7}" destId="{214D0198-493C-450C-B19B-59918DDFFD9D}" srcOrd="0" destOrd="0" parTransId="{55BF9BBE-A8F3-45E1-BB13-B821B14FE7D3}" sibTransId="{9136AB64-93FA-4AE7-9C3D-4F71ACF30F28}"/>
    <dgm:cxn modelId="{5D1BDDD4-EF5D-4F86-8258-682F21765095}" type="presOf" srcId="{10011DE3-9150-435D-B364-C58AFD724E5E}" destId="{C3397BB4-5023-4E34-8B45-C175BE033994}" srcOrd="0" destOrd="0" presId="urn:microsoft.com/office/officeart/2005/8/layout/orgChart1"/>
    <dgm:cxn modelId="{852AA804-DB62-4746-8D40-BD708F260B67}" type="presOf" srcId="{657A7C7D-0A45-4C62-A481-0E391226F090}" destId="{22749AD1-43B7-475D-B42A-D4B300636B91}" srcOrd="0" destOrd="0" presId="urn:microsoft.com/office/officeart/2005/8/layout/orgChart1"/>
    <dgm:cxn modelId="{B205D562-FFC1-42D5-B231-15E36AA1156A}" type="presOf" srcId="{AFF306F3-A77F-43E1-95F7-AB9015E2406A}" destId="{DC9B44FA-9C21-47BF-B809-1AABF1B730A5}" srcOrd="0" destOrd="0" presId="urn:microsoft.com/office/officeart/2005/8/layout/orgChart1"/>
    <dgm:cxn modelId="{84CE789D-4B0E-46BE-80F0-D4BE603D8004}" srcId="{AF494CD5-91B7-4FF5-9AA9-0EA57896E2E7}" destId="{657A7C7D-0A45-4C62-A481-0E391226F090}" srcOrd="1" destOrd="0" parTransId="{3408D7EA-858E-4869-B9B0-FED1831C17DF}" sibTransId="{BB378BD2-E764-4738-8F9F-4B3C31203B8E}"/>
    <dgm:cxn modelId="{FF2B018E-088C-4974-890E-97EEA8A52AA6}" srcId="{5F88D69E-9EE2-492B-A709-B3F462E31E9F}" destId="{130C0656-78D6-4148-9EED-9FE5DC41E9FE}" srcOrd="0" destOrd="0" parTransId="{10011DE3-9150-435D-B364-C58AFD724E5E}" sibTransId="{9F390EA2-4DA8-49C9-973D-B45FD306F709}"/>
    <dgm:cxn modelId="{3E8D470A-B01F-442C-8933-F56CD6484FDA}" srcId="{DAD20D9B-8744-4F23-ADB8-8F8918EF931F}" destId="{AF494CD5-91B7-4FF5-9AA9-0EA57896E2E7}" srcOrd="0" destOrd="0" parTransId="{5923C52A-AB75-4699-89A8-174466025CC2}" sibTransId="{03EDAAD7-183A-4C2E-99D2-213642ABCAFB}"/>
    <dgm:cxn modelId="{A33F2BD1-9959-492C-B607-83FDE78133A2}" type="presOf" srcId="{5F88D69E-9EE2-492B-A709-B3F462E31E9F}" destId="{05B80A2D-B8E2-4BF8-A934-4308CF5F766B}" srcOrd="0" destOrd="0" presId="urn:microsoft.com/office/officeart/2005/8/layout/orgChart1"/>
    <dgm:cxn modelId="{12856FDC-E2AC-475F-98B1-0F7A6C6662D9}" type="presOf" srcId="{9FF743B0-2244-497B-9845-8256EC4D628A}" destId="{C36F0D53-05E3-460F-BD32-4714CF0A744A}" srcOrd="0" destOrd="0" presId="urn:microsoft.com/office/officeart/2005/8/layout/orgChart1"/>
    <dgm:cxn modelId="{6B12ABD2-AB70-47CA-A79D-CB2CBD3A1E49}" type="presOf" srcId="{130C0656-78D6-4148-9EED-9FE5DC41E9FE}" destId="{9B84D4A6-21DB-4AC8-A598-91DF0EA6282E}" srcOrd="0" destOrd="0" presId="urn:microsoft.com/office/officeart/2005/8/layout/orgChart1"/>
    <dgm:cxn modelId="{3A450667-4839-4CF4-8854-B2F7C8D9B0F8}" type="presOf" srcId="{DAD20D9B-8744-4F23-ADB8-8F8918EF931F}" destId="{6B67AC0E-B7C6-4AEB-8C5D-D1B74C4F21FD}" srcOrd="0" destOrd="0" presId="urn:microsoft.com/office/officeart/2005/8/layout/orgChart1"/>
    <dgm:cxn modelId="{9C4C230D-F49E-47FB-8C43-1CDC2DF09D07}" type="presOf" srcId="{80728BDE-EC4F-429C-889F-7FE6FBFD0B39}" destId="{5E5D7F84-3738-478D-80C4-B97A77FB3781}" srcOrd="0" destOrd="0" presId="urn:microsoft.com/office/officeart/2005/8/layout/orgChart1"/>
    <dgm:cxn modelId="{14EC0D74-5C5C-4620-BC90-A315D09870EF}" type="presOf" srcId="{214D0198-493C-450C-B19B-59918DDFFD9D}" destId="{74C30E62-0A7C-40FF-BD6A-99EFFB2283EA}" srcOrd="0" destOrd="0" presId="urn:microsoft.com/office/officeart/2005/8/layout/orgChart1"/>
    <dgm:cxn modelId="{476D22D3-34DB-4701-B899-28D3AFA6E986}" type="presOf" srcId="{AF494CD5-91B7-4FF5-9AA9-0EA57896E2E7}" destId="{486F7B2D-1272-46B9-ABEC-343D78E4C036}" srcOrd="1" destOrd="0" presId="urn:microsoft.com/office/officeart/2005/8/layout/orgChart1"/>
    <dgm:cxn modelId="{8C590074-91D7-4ED4-A7A7-AEB467396ED6}" type="presOf" srcId="{5F88D69E-9EE2-492B-A709-B3F462E31E9F}" destId="{8692B3BD-0C24-4E77-8DE4-EA9EDD63DEBF}" srcOrd="1" destOrd="0" presId="urn:microsoft.com/office/officeart/2005/8/layout/orgChart1"/>
    <dgm:cxn modelId="{6062D0D6-6F42-4008-B3DD-21E4A5923594}" type="presOf" srcId="{3408D7EA-858E-4869-B9B0-FED1831C17DF}" destId="{306CBFA4-B439-4F61-9968-4A1D3712B241}" srcOrd="0" destOrd="0" presId="urn:microsoft.com/office/officeart/2005/8/layout/orgChart1"/>
    <dgm:cxn modelId="{8B888728-FC37-437E-A7D4-25452AB4A1F6}" type="presOf" srcId="{202EC223-C224-4D0A-BF46-2D0FBCE8C557}" destId="{F9AA8F09-8345-4280-836E-9A7DC82D7DE5}" srcOrd="0" destOrd="0" presId="urn:microsoft.com/office/officeart/2005/8/layout/orgChart1"/>
    <dgm:cxn modelId="{31C1DF28-F719-4E60-B18E-7C4FB5A153C4}" type="presOf" srcId="{9FF743B0-2244-497B-9845-8256EC4D628A}" destId="{87EED284-42AF-4AA9-8F98-62AFD3197EB9}" srcOrd="1" destOrd="0" presId="urn:microsoft.com/office/officeart/2005/8/layout/orgChart1"/>
    <dgm:cxn modelId="{796EDB61-3D4F-4AB7-BDC8-C13E9422D797}" type="presOf" srcId="{F0B2A720-7B8A-4B64-AD2E-5CB4F4B9F8F3}" destId="{30183431-7630-4324-BD3C-019770297311}" srcOrd="1" destOrd="0" presId="urn:microsoft.com/office/officeart/2005/8/layout/orgChart1"/>
    <dgm:cxn modelId="{F6C5E4B4-EF14-46C2-9C86-D4493DD77996}" type="presOf" srcId="{AF494CD5-91B7-4FF5-9AA9-0EA57896E2E7}" destId="{16F8CBBF-E3B2-4B1E-A255-1D0A9848EA30}" srcOrd="0" destOrd="0" presId="urn:microsoft.com/office/officeart/2005/8/layout/orgChart1"/>
    <dgm:cxn modelId="{5249C763-B7D3-44A3-A016-BF3B2242E288}" type="presParOf" srcId="{6B67AC0E-B7C6-4AEB-8C5D-D1B74C4F21FD}" destId="{4911EBEE-419A-4E22-A737-C92422E2B4DB}" srcOrd="0" destOrd="0" presId="urn:microsoft.com/office/officeart/2005/8/layout/orgChart1"/>
    <dgm:cxn modelId="{B37C1B97-8C0A-402C-81C2-947FD767B994}" type="presParOf" srcId="{4911EBEE-419A-4E22-A737-C92422E2B4DB}" destId="{CD0A24B6-4EBA-4231-AA51-97D99D3910EC}" srcOrd="0" destOrd="0" presId="urn:microsoft.com/office/officeart/2005/8/layout/orgChart1"/>
    <dgm:cxn modelId="{6C54FA49-7A3E-411D-BC49-85CB7BEEC526}" type="presParOf" srcId="{CD0A24B6-4EBA-4231-AA51-97D99D3910EC}" destId="{16F8CBBF-E3B2-4B1E-A255-1D0A9848EA30}" srcOrd="0" destOrd="0" presId="urn:microsoft.com/office/officeart/2005/8/layout/orgChart1"/>
    <dgm:cxn modelId="{1AA0F911-34B7-4CA5-8587-37D19ACD65BA}" type="presParOf" srcId="{CD0A24B6-4EBA-4231-AA51-97D99D3910EC}" destId="{486F7B2D-1272-46B9-ABEC-343D78E4C036}" srcOrd="1" destOrd="0" presId="urn:microsoft.com/office/officeart/2005/8/layout/orgChart1"/>
    <dgm:cxn modelId="{92B22987-570E-461C-979C-43318EC63B09}" type="presParOf" srcId="{4911EBEE-419A-4E22-A737-C92422E2B4DB}" destId="{D061A086-6BD3-4F1B-8CB5-533D11FFE3AA}" srcOrd="1" destOrd="0" presId="urn:microsoft.com/office/officeart/2005/8/layout/orgChart1"/>
    <dgm:cxn modelId="{FAC81BB3-031B-4BDF-B4FF-74D073D3FF2B}" type="presParOf" srcId="{D061A086-6BD3-4F1B-8CB5-533D11FFE3AA}" destId="{1C587874-CF38-441A-A97C-ED875F991271}" srcOrd="0" destOrd="0" presId="urn:microsoft.com/office/officeart/2005/8/layout/orgChart1"/>
    <dgm:cxn modelId="{2307F94B-00F8-48E7-A7A1-F01B366E6985}" type="presParOf" srcId="{D061A086-6BD3-4F1B-8CB5-533D11FFE3AA}" destId="{AC6F91C6-C779-4144-A09F-14C2915173E6}" srcOrd="1" destOrd="0" presId="urn:microsoft.com/office/officeart/2005/8/layout/orgChart1"/>
    <dgm:cxn modelId="{DA6ABAAE-FE36-4ADC-BAC1-1606E66E2D2C}" type="presParOf" srcId="{AC6F91C6-C779-4144-A09F-14C2915173E6}" destId="{48075DE7-9EAF-46C9-A8C3-D2B661E031EA}" srcOrd="0" destOrd="0" presId="urn:microsoft.com/office/officeart/2005/8/layout/orgChart1"/>
    <dgm:cxn modelId="{1773AE63-627A-4F2E-8872-A3643BFD825C}" type="presParOf" srcId="{48075DE7-9EAF-46C9-A8C3-D2B661E031EA}" destId="{74C30E62-0A7C-40FF-BD6A-99EFFB2283EA}" srcOrd="0" destOrd="0" presId="urn:microsoft.com/office/officeart/2005/8/layout/orgChart1"/>
    <dgm:cxn modelId="{B1CEDE5C-3976-4949-88A8-3A9640EB1121}" type="presParOf" srcId="{48075DE7-9EAF-46C9-A8C3-D2B661E031EA}" destId="{C7362474-D9C8-4052-BF62-A4E28B239D2D}" srcOrd="1" destOrd="0" presId="urn:microsoft.com/office/officeart/2005/8/layout/orgChart1"/>
    <dgm:cxn modelId="{2FF951C0-A5F2-49A0-BA5D-0E85475EA709}" type="presParOf" srcId="{AC6F91C6-C779-4144-A09F-14C2915173E6}" destId="{EBEF8A4F-AFE4-473E-B639-03A06FE1102A}" srcOrd="1" destOrd="0" presId="urn:microsoft.com/office/officeart/2005/8/layout/orgChart1"/>
    <dgm:cxn modelId="{C1E93A52-7B9B-4FE6-8945-BF68615F2736}" type="presParOf" srcId="{EBEF8A4F-AFE4-473E-B639-03A06FE1102A}" destId="{40E8DA46-545F-42B1-80A6-F0348A272A24}" srcOrd="0" destOrd="0" presId="urn:microsoft.com/office/officeart/2005/8/layout/orgChart1"/>
    <dgm:cxn modelId="{3764FDA1-9C4F-422E-B4B3-36012D241B8E}" type="presParOf" srcId="{EBEF8A4F-AFE4-473E-B639-03A06FE1102A}" destId="{F718967F-3D67-43B7-984A-EF85793AD450}" srcOrd="1" destOrd="0" presId="urn:microsoft.com/office/officeart/2005/8/layout/orgChart1"/>
    <dgm:cxn modelId="{216F4F08-ACEF-4246-B259-780F2E78407A}" type="presParOf" srcId="{F718967F-3D67-43B7-984A-EF85793AD450}" destId="{407E9CC3-BA06-4C1F-9B9C-1655705CCABB}" srcOrd="0" destOrd="0" presId="urn:microsoft.com/office/officeart/2005/8/layout/orgChart1"/>
    <dgm:cxn modelId="{4508BC8C-C7BB-49BD-8630-55F8F68BB523}" type="presParOf" srcId="{407E9CC3-BA06-4C1F-9B9C-1655705CCABB}" destId="{DC9B44FA-9C21-47BF-B809-1AABF1B730A5}" srcOrd="0" destOrd="0" presId="urn:microsoft.com/office/officeart/2005/8/layout/orgChart1"/>
    <dgm:cxn modelId="{C6B06457-711A-4DDF-9B79-FF64522AB2AB}" type="presParOf" srcId="{407E9CC3-BA06-4C1F-9B9C-1655705CCABB}" destId="{0CAEE73F-959B-46B9-89BB-4B0A00F29CB0}" srcOrd="1" destOrd="0" presId="urn:microsoft.com/office/officeart/2005/8/layout/orgChart1"/>
    <dgm:cxn modelId="{B18BCD0E-83CE-4012-B8B3-E88414FF615C}" type="presParOf" srcId="{F718967F-3D67-43B7-984A-EF85793AD450}" destId="{DA13F27B-DE04-406B-9FF7-54EAB7E5B7C0}" srcOrd="1" destOrd="0" presId="urn:microsoft.com/office/officeart/2005/8/layout/orgChart1"/>
    <dgm:cxn modelId="{74D4BDFA-7E88-489D-B8AB-CED49F3BC381}" type="presParOf" srcId="{F718967F-3D67-43B7-984A-EF85793AD450}" destId="{FCEA2663-5D30-49CB-A2D6-046CA32B510E}" srcOrd="2" destOrd="0" presId="urn:microsoft.com/office/officeart/2005/8/layout/orgChart1"/>
    <dgm:cxn modelId="{6B95B4AF-4435-4DB2-A615-1B1738AC0981}" type="presParOf" srcId="{AC6F91C6-C779-4144-A09F-14C2915173E6}" destId="{F3AD9B94-05BD-49C5-9393-0339A7221963}" srcOrd="2" destOrd="0" presId="urn:microsoft.com/office/officeart/2005/8/layout/orgChart1"/>
    <dgm:cxn modelId="{0D0B6EC2-7F3B-4C40-9F61-5FA5ABA39411}" type="presParOf" srcId="{D061A086-6BD3-4F1B-8CB5-533D11FFE3AA}" destId="{306CBFA4-B439-4F61-9968-4A1D3712B241}" srcOrd="2" destOrd="0" presId="urn:microsoft.com/office/officeart/2005/8/layout/orgChart1"/>
    <dgm:cxn modelId="{4A0567F4-4721-4B56-8450-F9F37E567C1F}" type="presParOf" srcId="{D061A086-6BD3-4F1B-8CB5-533D11FFE3AA}" destId="{D3834A1E-9E5A-4079-9558-FC0AA2F24385}" srcOrd="3" destOrd="0" presId="urn:microsoft.com/office/officeart/2005/8/layout/orgChart1"/>
    <dgm:cxn modelId="{9C416F84-94BB-459F-AD98-A8826B73A3FB}" type="presParOf" srcId="{D3834A1E-9E5A-4079-9558-FC0AA2F24385}" destId="{B22002D0-E547-4A3E-A57F-FFBBF410EDBF}" srcOrd="0" destOrd="0" presId="urn:microsoft.com/office/officeart/2005/8/layout/orgChart1"/>
    <dgm:cxn modelId="{88292554-0FF9-46D6-815A-2E9ECC657D3B}" type="presParOf" srcId="{B22002D0-E547-4A3E-A57F-FFBBF410EDBF}" destId="{22749AD1-43B7-475D-B42A-D4B300636B91}" srcOrd="0" destOrd="0" presId="urn:microsoft.com/office/officeart/2005/8/layout/orgChart1"/>
    <dgm:cxn modelId="{6707D1DB-D716-439C-8320-7F8FC2293783}" type="presParOf" srcId="{B22002D0-E547-4A3E-A57F-FFBBF410EDBF}" destId="{2BD169EC-6EBB-466A-BA22-F4068CA090A1}" srcOrd="1" destOrd="0" presId="urn:microsoft.com/office/officeart/2005/8/layout/orgChart1"/>
    <dgm:cxn modelId="{A36DE1BA-6A28-4185-B150-D3912F801AAA}" type="presParOf" srcId="{D3834A1E-9E5A-4079-9558-FC0AA2F24385}" destId="{540CF2C3-7596-44DF-BA5E-30F52173D0EA}" srcOrd="1" destOrd="0" presId="urn:microsoft.com/office/officeart/2005/8/layout/orgChart1"/>
    <dgm:cxn modelId="{58971C07-0FFF-4B68-8B65-590DE7B8CC8D}" type="presParOf" srcId="{540CF2C3-7596-44DF-BA5E-30F52173D0EA}" destId="{5BD6A67E-DCD1-41ED-9C8A-F977049A227C}" srcOrd="0" destOrd="0" presId="urn:microsoft.com/office/officeart/2005/8/layout/orgChart1"/>
    <dgm:cxn modelId="{C84DDD2C-8B78-4BB9-84A5-3DA711A4726A}" type="presParOf" srcId="{540CF2C3-7596-44DF-BA5E-30F52173D0EA}" destId="{8CD59F56-2494-4F1A-857A-20DD039C3B25}" srcOrd="1" destOrd="0" presId="urn:microsoft.com/office/officeart/2005/8/layout/orgChart1"/>
    <dgm:cxn modelId="{D8995DD4-1D0E-4092-BFA4-489A54AC3102}" type="presParOf" srcId="{8CD59F56-2494-4F1A-857A-20DD039C3B25}" destId="{DF976C51-B2AD-44A4-B4A0-AF9F7ED67A38}" srcOrd="0" destOrd="0" presId="urn:microsoft.com/office/officeart/2005/8/layout/orgChart1"/>
    <dgm:cxn modelId="{B1E9AE68-DB4D-4ABC-867B-5099253935C3}" type="presParOf" srcId="{DF976C51-B2AD-44A4-B4A0-AF9F7ED67A38}" destId="{C36F0D53-05E3-460F-BD32-4714CF0A744A}" srcOrd="0" destOrd="0" presId="urn:microsoft.com/office/officeart/2005/8/layout/orgChart1"/>
    <dgm:cxn modelId="{D1FD7524-DF3A-4C62-9CFE-7241FD6E8AFD}" type="presParOf" srcId="{DF976C51-B2AD-44A4-B4A0-AF9F7ED67A38}" destId="{87EED284-42AF-4AA9-8F98-62AFD3197EB9}" srcOrd="1" destOrd="0" presId="urn:microsoft.com/office/officeart/2005/8/layout/orgChart1"/>
    <dgm:cxn modelId="{E29DB300-39FC-4A86-8962-07834E7717F7}" type="presParOf" srcId="{8CD59F56-2494-4F1A-857A-20DD039C3B25}" destId="{A716D063-F569-40EF-8361-974B0A1BB89D}" srcOrd="1" destOrd="0" presId="urn:microsoft.com/office/officeart/2005/8/layout/orgChart1"/>
    <dgm:cxn modelId="{B71E136A-7436-482F-B5D6-6CC6EA436F50}" type="presParOf" srcId="{8CD59F56-2494-4F1A-857A-20DD039C3B25}" destId="{90BB4387-55C6-45CA-9E8C-99DE8C117EF7}" srcOrd="2" destOrd="0" presId="urn:microsoft.com/office/officeart/2005/8/layout/orgChart1"/>
    <dgm:cxn modelId="{ED62EE80-C468-45D2-811E-DB7DF3FF89BA}" type="presParOf" srcId="{D3834A1E-9E5A-4079-9558-FC0AA2F24385}" destId="{48DD2517-4754-449F-A787-D0257F559CA9}" srcOrd="2" destOrd="0" presId="urn:microsoft.com/office/officeart/2005/8/layout/orgChart1"/>
    <dgm:cxn modelId="{56FEE2BD-8CE0-4825-998E-CDD51ADD6DFF}" type="presParOf" srcId="{D061A086-6BD3-4F1B-8CB5-533D11FFE3AA}" destId="{A57439F0-5878-4613-BD7D-453E39F3CA75}" srcOrd="4" destOrd="0" presId="urn:microsoft.com/office/officeart/2005/8/layout/orgChart1"/>
    <dgm:cxn modelId="{A1B909DC-D284-4606-B599-77BA2F610DED}" type="presParOf" srcId="{D061A086-6BD3-4F1B-8CB5-533D11FFE3AA}" destId="{8C31A53E-F4FF-4D4D-8373-253EDEC09011}" srcOrd="5" destOrd="0" presId="urn:microsoft.com/office/officeart/2005/8/layout/orgChart1"/>
    <dgm:cxn modelId="{65D7B345-7BE4-43B9-A2C2-1C95005FAF18}" type="presParOf" srcId="{8C31A53E-F4FF-4D4D-8373-253EDEC09011}" destId="{429BF54E-A88F-4215-B137-CCB03B8B7AC5}" srcOrd="0" destOrd="0" presId="urn:microsoft.com/office/officeart/2005/8/layout/orgChart1"/>
    <dgm:cxn modelId="{C1BA3100-C9FD-48FA-945E-0DD93A01B737}" type="presParOf" srcId="{429BF54E-A88F-4215-B137-CCB03B8B7AC5}" destId="{5E5D7F84-3738-478D-80C4-B97A77FB3781}" srcOrd="0" destOrd="0" presId="urn:microsoft.com/office/officeart/2005/8/layout/orgChart1"/>
    <dgm:cxn modelId="{5C92BBEB-9042-4068-B74A-F7305B5ABBD0}" type="presParOf" srcId="{429BF54E-A88F-4215-B137-CCB03B8B7AC5}" destId="{6739597E-3B62-413E-8601-8980862B259D}" srcOrd="1" destOrd="0" presId="urn:microsoft.com/office/officeart/2005/8/layout/orgChart1"/>
    <dgm:cxn modelId="{05DFAA54-DFB7-42B1-BBD3-968FCAC7690C}" type="presParOf" srcId="{8C31A53E-F4FF-4D4D-8373-253EDEC09011}" destId="{D9946FE1-5F21-4EFE-B422-D7FF98649259}" srcOrd="1" destOrd="0" presId="urn:microsoft.com/office/officeart/2005/8/layout/orgChart1"/>
    <dgm:cxn modelId="{4C2513A0-D22A-4343-B1E5-ED96AE5E3907}" type="presParOf" srcId="{D9946FE1-5F21-4EFE-B422-D7FF98649259}" destId="{F9AA8F09-8345-4280-836E-9A7DC82D7DE5}" srcOrd="0" destOrd="0" presId="urn:microsoft.com/office/officeart/2005/8/layout/orgChart1"/>
    <dgm:cxn modelId="{F301D554-1E87-4650-A1B6-267D74934350}" type="presParOf" srcId="{D9946FE1-5F21-4EFE-B422-D7FF98649259}" destId="{17ED73BF-9B6E-444C-BDEE-B8EE54F2135A}" srcOrd="1" destOrd="0" presId="urn:microsoft.com/office/officeart/2005/8/layout/orgChart1"/>
    <dgm:cxn modelId="{E8DA96B8-7585-484F-A370-EDFDE5A79679}" type="presParOf" srcId="{17ED73BF-9B6E-444C-BDEE-B8EE54F2135A}" destId="{7EEE952C-CBAE-4819-85BB-63C932A64AB7}" srcOrd="0" destOrd="0" presId="urn:microsoft.com/office/officeart/2005/8/layout/orgChart1"/>
    <dgm:cxn modelId="{B5CA5841-BC28-4B46-8688-DB5705F61304}" type="presParOf" srcId="{7EEE952C-CBAE-4819-85BB-63C932A64AB7}" destId="{6E12CF06-B3B8-4B3B-80DA-C08831DEBCE6}" srcOrd="0" destOrd="0" presId="urn:microsoft.com/office/officeart/2005/8/layout/orgChart1"/>
    <dgm:cxn modelId="{3F0A5751-95CB-4A11-803D-B0A9674E1911}" type="presParOf" srcId="{7EEE952C-CBAE-4819-85BB-63C932A64AB7}" destId="{30183431-7630-4324-BD3C-019770297311}" srcOrd="1" destOrd="0" presId="urn:microsoft.com/office/officeart/2005/8/layout/orgChart1"/>
    <dgm:cxn modelId="{F430AF7A-BEE0-46F9-9673-6A471EB99B3F}" type="presParOf" srcId="{17ED73BF-9B6E-444C-BDEE-B8EE54F2135A}" destId="{607A9788-42D6-4957-B41A-1E1AE2F5E14A}" srcOrd="1" destOrd="0" presId="urn:microsoft.com/office/officeart/2005/8/layout/orgChart1"/>
    <dgm:cxn modelId="{55A2E57B-6A07-4AB4-9696-A374672B8BCF}" type="presParOf" srcId="{17ED73BF-9B6E-444C-BDEE-B8EE54F2135A}" destId="{9F22BCC9-66C4-45D3-9100-4B4D052977CE}" srcOrd="2" destOrd="0" presId="urn:microsoft.com/office/officeart/2005/8/layout/orgChart1"/>
    <dgm:cxn modelId="{5D059110-AEF3-435A-9CA9-3DD432897265}" type="presParOf" srcId="{8C31A53E-F4FF-4D4D-8373-253EDEC09011}" destId="{34EEBE38-C56C-410C-BCAA-3401713ADBCC}" srcOrd="2" destOrd="0" presId="urn:microsoft.com/office/officeart/2005/8/layout/orgChart1"/>
    <dgm:cxn modelId="{8A12567F-3141-4FB5-9337-ED2AAB36AF81}" type="presParOf" srcId="{D061A086-6BD3-4F1B-8CB5-533D11FFE3AA}" destId="{C600BE4E-3EFA-4511-AA76-17872D15CDE6}" srcOrd="6" destOrd="0" presId="urn:microsoft.com/office/officeart/2005/8/layout/orgChart1"/>
    <dgm:cxn modelId="{E90223A1-F77F-4E28-99C4-80E858B72201}" type="presParOf" srcId="{D061A086-6BD3-4F1B-8CB5-533D11FFE3AA}" destId="{8F58BF7D-07EF-4DDD-B381-A2FEA19825DF}" srcOrd="7" destOrd="0" presId="urn:microsoft.com/office/officeart/2005/8/layout/orgChart1"/>
    <dgm:cxn modelId="{87B83E9C-7ABE-4EBD-AA04-6883E35574AE}" type="presParOf" srcId="{8F58BF7D-07EF-4DDD-B381-A2FEA19825DF}" destId="{0B11BFB8-4896-4F59-9CE0-4B5A4F96FEB2}" srcOrd="0" destOrd="0" presId="urn:microsoft.com/office/officeart/2005/8/layout/orgChart1"/>
    <dgm:cxn modelId="{8C754564-B9AB-49D6-86DE-A3BD8739B62C}" type="presParOf" srcId="{0B11BFB8-4896-4F59-9CE0-4B5A4F96FEB2}" destId="{05B80A2D-B8E2-4BF8-A934-4308CF5F766B}" srcOrd="0" destOrd="0" presId="urn:microsoft.com/office/officeart/2005/8/layout/orgChart1"/>
    <dgm:cxn modelId="{649BF990-782B-4A8F-875C-A5712749BC16}" type="presParOf" srcId="{0B11BFB8-4896-4F59-9CE0-4B5A4F96FEB2}" destId="{8692B3BD-0C24-4E77-8DE4-EA9EDD63DEBF}" srcOrd="1" destOrd="0" presId="urn:microsoft.com/office/officeart/2005/8/layout/orgChart1"/>
    <dgm:cxn modelId="{272BB91B-7489-4ED5-AF9F-0BE43735E977}" type="presParOf" srcId="{8F58BF7D-07EF-4DDD-B381-A2FEA19825DF}" destId="{8AF85BC6-118D-4DF4-8A06-DD200E379375}" srcOrd="1" destOrd="0" presId="urn:microsoft.com/office/officeart/2005/8/layout/orgChart1"/>
    <dgm:cxn modelId="{304C57D8-7867-4DBA-B67F-2CEBEF237ECB}" type="presParOf" srcId="{8AF85BC6-118D-4DF4-8A06-DD200E379375}" destId="{C3397BB4-5023-4E34-8B45-C175BE033994}" srcOrd="0" destOrd="0" presId="urn:microsoft.com/office/officeart/2005/8/layout/orgChart1"/>
    <dgm:cxn modelId="{7BAAA62A-2F48-4215-929B-9BBF8CBFF64A}" type="presParOf" srcId="{8AF85BC6-118D-4DF4-8A06-DD200E379375}" destId="{EBA9C70A-29D1-486C-B30C-33874755202B}" srcOrd="1" destOrd="0" presId="urn:microsoft.com/office/officeart/2005/8/layout/orgChart1"/>
    <dgm:cxn modelId="{BDB056E1-6F6E-4A7F-BFF0-07B8C164333A}" type="presParOf" srcId="{EBA9C70A-29D1-486C-B30C-33874755202B}" destId="{1A29ABCF-390B-4FFD-BC10-81906ACAC397}" srcOrd="0" destOrd="0" presId="urn:microsoft.com/office/officeart/2005/8/layout/orgChart1"/>
    <dgm:cxn modelId="{79F81FB7-EE04-4640-A6EE-E94C3A1370F0}" type="presParOf" srcId="{1A29ABCF-390B-4FFD-BC10-81906ACAC397}" destId="{9B84D4A6-21DB-4AC8-A598-91DF0EA6282E}" srcOrd="0" destOrd="0" presId="urn:microsoft.com/office/officeart/2005/8/layout/orgChart1"/>
    <dgm:cxn modelId="{BC85C66A-3FD6-428B-9590-ACF150E471B1}" type="presParOf" srcId="{1A29ABCF-390B-4FFD-BC10-81906ACAC397}" destId="{5910A801-A47F-41B0-A5C6-C75A4EE572CF}" srcOrd="1" destOrd="0" presId="urn:microsoft.com/office/officeart/2005/8/layout/orgChart1"/>
    <dgm:cxn modelId="{3F2AA477-F02F-4759-8EE0-91A2DD63B420}" type="presParOf" srcId="{EBA9C70A-29D1-486C-B30C-33874755202B}" destId="{1B9EF4E7-FD3E-4CD3-A478-CB5BC88F4F91}" srcOrd="1" destOrd="0" presId="urn:microsoft.com/office/officeart/2005/8/layout/orgChart1"/>
    <dgm:cxn modelId="{F0D9E022-CD6D-42B5-8EBE-C097C6BF2E3C}" type="presParOf" srcId="{EBA9C70A-29D1-486C-B30C-33874755202B}" destId="{B46B3395-A545-4319-A919-D15831A31A33}" srcOrd="2" destOrd="0" presId="urn:microsoft.com/office/officeart/2005/8/layout/orgChart1"/>
    <dgm:cxn modelId="{C3299942-C307-49E3-8970-34ECD412CA46}" type="presParOf" srcId="{8F58BF7D-07EF-4DDD-B381-A2FEA19825DF}" destId="{997EF456-2927-4E3C-985B-8FD01A662697}" srcOrd="2" destOrd="0" presId="urn:microsoft.com/office/officeart/2005/8/layout/orgChart1"/>
    <dgm:cxn modelId="{47B04B08-5CF7-42BE-AAB0-A61E3495AAC7}" type="presParOf" srcId="{4911EBEE-419A-4E22-A737-C92422E2B4DB}" destId="{9C6EA011-50F7-4E20-8C36-1A28D262FA09}" srcOrd="2" destOrd="0" presId="urn:microsoft.com/office/officeart/2005/8/layout/orgChart1"/>
  </dgm:cxnLst>
  <dgm:bg>
    <a:effectLst>
      <a:outerShdw blurRad="50800" dist="38100" dir="2700000" algn="tl" rotWithShape="0">
        <a:prstClr val="black">
          <a:alpha val="40000"/>
        </a:prstClr>
      </a:outerShdw>
    </a:effect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D20D9B-8744-4F23-ADB8-8F8918EF931F}"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S_tradnl"/>
        </a:p>
      </dgm:t>
    </dgm:pt>
    <dgm:pt modelId="{AF494CD5-91B7-4FF5-9AA9-0EA57896E2E7}">
      <dgm:prSet phldrT="[Texto]" custT="1"/>
      <dgm:spPr/>
      <dgm:t>
        <a:bodyPr/>
        <a:lstStyle/>
        <a:p>
          <a:pPr>
            <a:spcAft>
              <a:spcPts val="0"/>
            </a:spcAft>
          </a:pPr>
          <a:r>
            <a:rPr lang="es-ES_tradnl" sz="1800" b="0" i="0" dirty="0" smtClean="0"/>
            <a:t>TÍTULO V :</a:t>
          </a:r>
        </a:p>
        <a:p>
          <a:pPr>
            <a:spcAft>
              <a:spcPts val="0"/>
            </a:spcAft>
          </a:pPr>
          <a:r>
            <a:rPr lang="es-ES_tradnl" sz="1800" b="0" i="0" dirty="0" smtClean="0"/>
            <a:t>Evaluación y acreditación de las enseñanzas de formación profesional</a:t>
          </a: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spcAft>
              <a:spcPts val="0"/>
            </a:spcAft>
          </a:pPr>
          <a:r>
            <a:rPr lang="es-ES_tradnl" sz="1800" b="0" i="0" dirty="0" smtClean="0"/>
            <a:t>CAPÍTULO I: </a:t>
          </a:r>
        </a:p>
        <a:p>
          <a:pPr marL="261938" indent="-261938">
            <a:spcAft>
              <a:spcPts val="0"/>
            </a:spcAft>
          </a:pPr>
          <a:r>
            <a:rPr lang="es-ES_tradnl" sz="1800" b="0" i="0" dirty="0" smtClean="0"/>
            <a:t>Evaluación</a:t>
          </a:r>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657A7C7D-0A45-4C62-A481-0E391226F090}">
      <dgm:prSet phldrT="[Texto]" custT="1"/>
      <dgm:spPr/>
      <dgm:t>
        <a:bodyPr/>
        <a:lstStyle/>
        <a:p>
          <a:pPr marL="261938" indent="-261938">
            <a:spcAft>
              <a:spcPts val="0"/>
            </a:spcAft>
          </a:pPr>
          <a:r>
            <a:rPr lang="es-ES_tradnl" sz="1800" b="0" i="0" dirty="0" smtClean="0"/>
            <a:t>CAPÍTULO II:</a:t>
          </a:r>
        </a:p>
        <a:p>
          <a:pPr marL="261938" indent="-261938">
            <a:spcAft>
              <a:spcPts val="0"/>
            </a:spcAft>
          </a:pPr>
          <a:r>
            <a:rPr lang="es-ES_tradnl" sz="1800" b="0" i="0" dirty="0" smtClean="0"/>
            <a:t>Acreditaciones oficiales</a:t>
          </a:r>
        </a:p>
      </dgm:t>
    </dgm:pt>
    <dgm:pt modelId="{3408D7EA-858E-4869-B9B0-FED1831C17DF}" type="parTrans" cxnId="{84CE789D-4B0E-46BE-80F0-D4BE603D8004}">
      <dgm:prSet/>
      <dgm:spPr/>
      <dgm:t>
        <a:bodyPr/>
        <a:lstStyle/>
        <a:p>
          <a:endParaRPr lang="es-ES_tradnl"/>
        </a:p>
      </dgm:t>
    </dgm:pt>
    <dgm:pt modelId="{BB378BD2-E764-4738-8F9F-4B3C31203B8E}" type="sibTrans" cxnId="{84CE789D-4B0E-46BE-80F0-D4BE603D8004}">
      <dgm:prSet/>
      <dgm:spPr/>
      <dgm:t>
        <a:bodyPr/>
        <a:lstStyle/>
        <a:p>
          <a:endParaRPr lang="es-ES_tradnl"/>
        </a:p>
      </dgm:t>
    </dgm:pt>
    <dgm:pt modelId="{AFF306F3-A77F-43E1-95F7-AB9015E2406A}">
      <dgm:prSet phldrT="[Texto]" custT="1"/>
      <dgm:spPr/>
      <dgm:t>
        <a:bodyPr/>
        <a:lstStyle/>
        <a:p>
          <a:pPr marL="87313" indent="0" algn="l">
            <a:spcAft>
              <a:spcPts val="0"/>
            </a:spcAft>
          </a:pPr>
          <a:r>
            <a:rPr lang="es-ES_tradnl" sz="1600" b="0" i="0" dirty="0" smtClean="0"/>
            <a:t>Evaluación de las enseñanzas de formación profesional</a:t>
          </a:r>
        </a:p>
        <a:p>
          <a:pPr marL="87313" indent="0" algn="l">
            <a:spcAft>
              <a:spcPts val="0"/>
            </a:spcAft>
          </a:pPr>
          <a:endParaRPr lang="es-ES_tradnl" sz="1700" b="0" dirty="0"/>
        </a:p>
      </dgm:t>
    </dgm:pt>
    <dgm:pt modelId="{E6098DF7-1B87-4EFC-BE30-B2243CD80E2D}" type="parTrans" cxnId="{FE86BEC4-80F9-423D-89CE-0967FC60494B}">
      <dgm:prSet/>
      <dgm:spPr/>
      <dgm:t>
        <a:bodyPr/>
        <a:lstStyle/>
        <a:p>
          <a:endParaRPr lang="es-ES_tradnl"/>
        </a:p>
      </dgm:t>
    </dgm:pt>
    <dgm:pt modelId="{307A9AEF-C52C-4729-90C0-0EBB7CB62C55}" type="sibTrans" cxnId="{FE86BEC4-80F9-423D-89CE-0967FC60494B}">
      <dgm:prSet/>
      <dgm:spPr/>
      <dgm:t>
        <a:bodyPr/>
        <a:lstStyle/>
        <a:p>
          <a:endParaRPr lang="es-ES_tradnl"/>
        </a:p>
      </dgm:t>
    </dgm:pt>
    <dgm:pt modelId="{80728BDE-EC4F-429C-889F-7FE6FBFD0B39}">
      <dgm:prSet phldrT="[Texto]" custT="1"/>
      <dgm:spPr/>
      <dgm:t>
        <a:bodyPr/>
        <a:lstStyle/>
        <a:p>
          <a:pPr marL="87313" indent="0" algn="l">
            <a:spcAft>
              <a:spcPts val="0"/>
            </a:spcAft>
          </a:pPr>
          <a:r>
            <a:rPr lang="es-ES_tradnl" sz="1600" b="0" i="0" dirty="0" smtClean="0"/>
            <a:t>Títulos y certificados académicos</a:t>
          </a:r>
        </a:p>
        <a:p>
          <a:pPr marL="87313" indent="0" algn="l">
            <a:spcAft>
              <a:spcPts val="0"/>
            </a:spcAft>
          </a:pPr>
          <a:r>
            <a:rPr lang="es-ES_tradnl" sz="1600" b="0" i="0" dirty="0" smtClean="0"/>
            <a:t>Forma y contenido de los certificados académicos</a:t>
          </a:r>
          <a:endParaRPr lang="es-ES_tradnl" sz="1600" b="0" dirty="0"/>
        </a:p>
      </dgm:t>
    </dgm:pt>
    <dgm:pt modelId="{A9EA0412-305D-48BE-9693-716EC4032B02}" type="parTrans" cxnId="{2C95BC61-1EC3-46A6-BEA4-256FAE1CFA88}">
      <dgm:prSet/>
      <dgm:spPr/>
      <dgm:t>
        <a:bodyPr/>
        <a:lstStyle/>
        <a:p>
          <a:endParaRPr lang="es-ES_tradnl"/>
        </a:p>
      </dgm:t>
    </dgm:pt>
    <dgm:pt modelId="{5A9275D9-6FBA-4410-8193-ACA23235145C}" type="sibTrans" cxnId="{2C95BC61-1EC3-46A6-BEA4-256FAE1CFA88}">
      <dgm:prSet/>
      <dgm:spPr/>
      <dgm:t>
        <a:bodyPr/>
        <a:lstStyle/>
        <a:p>
          <a:endParaRPr lang="es-ES_tradnl"/>
        </a:p>
      </dgm:t>
    </dgm:pt>
    <dgm:pt modelId="{27476769-C5F6-4853-A272-B31D302AC3E7}" type="pres">
      <dgm:prSet presAssocID="{DAD20D9B-8744-4F23-ADB8-8F8918EF931F}" presName="hierChild1" presStyleCnt="0">
        <dgm:presLayoutVars>
          <dgm:orgChart val="1"/>
          <dgm:chPref val="1"/>
          <dgm:dir/>
          <dgm:animOne val="branch"/>
          <dgm:animLvl val="lvl"/>
          <dgm:resizeHandles/>
        </dgm:presLayoutVars>
      </dgm:prSet>
      <dgm:spPr/>
      <dgm:t>
        <a:bodyPr/>
        <a:lstStyle/>
        <a:p>
          <a:endParaRPr lang="es-ES_tradnl"/>
        </a:p>
      </dgm:t>
    </dgm:pt>
    <dgm:pt modelId="{74BD539B-BA82-4F2E-9B34-D5D3F44497BA}" type="pres">
      <dgm:prSet presAssocID="{AF494CD5-91B7-4FF5-9AA9-0EA57896E2E7}" presName="hierRoot1" presStyleCnt="0">
        <dgm:presLayoutVars>
          <dgm:hierBranch val="init"/>
        </dgm:presLayoutVars>
      </dgm:prSet>
      <dgm:spPr/>
      <dgm:t>
        <a:bodyPr/>
        <a:lstStyle/>
        <a:p>
          <a:endParaRPr lang="es-ES_tradnl"/>
        </a:p>
      </dgm:t>
    </dgm:pt>
    <dgm:pt modelId="{FCB00B52-3BA6-417C-9E0C-5584593FD759}" type="pres">
      <dgm:prSet presAssocID="{AF494CD5-91B7-4FF5-9AA9-0EA57896E2E7}" presName="rootComposite1" presStyleCnt="0"/>
      <dgm:spPr/>
      <dgm:t>
        <a:bodyPr/>
        <a:lstStyle/>
        <a:p>
          <a:endParaRPr lang="es-ES_tradnl"/>
        </a:p>
      </dgm:t>
    </dgm:pt>
    <dgm:pt modelId="{F4F539CB-D00F-471D-AD73-B844B5AA552F}" type="pres">
      <dgm:prSet presAssocID="{AF494CD5-91B7-4FF5-9AA9-0EA57896E2E7}" presName="rootText1" presStyleLbl="node0" presStyleIdx="0" presStyleCnt="1" custScaleX="552728" custLinFactNeighborX="1951" custLinFactNeighborY="-65610">
        <dgm:presLayoutVars>
          <dgm:chPref val="3"/>
        </dgm:presLayoutVars>
      </dgm:prSet>
      <dgm:spPr/>
      <dgm:t>
        <a:bodyPr/>
        <a:lstStyle/>
        <a:p>
          <a:endParaRPr lang="es-ES_tradnl"/>
        </a:p>
      </dgm:t>
    </dgm:pt>
    <dgm:pt modelId="{5E0E3678-D1BF-4963-AC5C-25E6FAFD7DE6}" type="pres">
      <dgm:prSet presAssocID="{AF494CD5-91B7-4FF5-9AA9-0EA57896E2E7}" presName="rootConnector1" presStyleLbl="node1" presStyleIdx="0" presStyleCnt="0"/>
      <dgm:spPr/>
      <dgm:t>
        <a:bodyPr/>
        <a:lstStyle/>
        <a:p>
          <a:endParaRPr lang="es-ES_tradnl"/>
        </a:p>
      </dgm:t>
    </dgm:pt>
    <dgm:pt modelId="{117A8DBB-5B05-4463-8E20-B7615BFD5D85}" type="pres">
      <dgm:prSet presAssocID="{AF494CD5-91B7-4FF5-9AA9-0EA57896E2E7}" presName="hierChild2" presStyleCnt="0"/>
      <dgm:spPr/>
      <dgm:t>
        <a:bodyPr/>
        <a:lstStyle/>
        <a:p>
          <a:endParaRPr lang="es-ES_tradnl"/>
        </a:p>
      </dgm:t>
    </dgm:pt>
    <dgm:pt modelId="{9243B88E-18A4-4383-AAB2-F44D22B8B77A}" type="pres">
      <dgm:prSet presAssocID="{55BF9BBE-A8F3-45E1-BB13-B821B14FE7D3}" presName="Name37" presStyleLbl="parChTrans1D2" presStyleIdx="0" presStyleCnt="2"/>
      <dgm:spPr/>
      <dgm:t>
        <a:bodyPr/>
        <a:lstStyle/>
        <a:p>
          <a:endParaRPr lang="es-ES_tradnl"/>
        </a:p>
      </dgm:t>
    </dgm:pt>
    <dgm:pt modelId="{98575ECD-AB6E-4BCD-9797-8AFC7B952CE6}" type="pres">
      <dgm:prSet presAssocID="{214D0198-493C-450C-B19B-59918DDFFD9D}" presName="hierRoot2" presStyleCnt="0">
        <dgm:presLayoutVars>
          <dgm:hierBranch val="init"/>
        </dgm:presLayoutVars>
      </dgm:prSet>
      <dgm:spPr/>
      <dgm:t>
        <a:bodyPr/>
        <a:lstStyle/>
        <a:p>
          <a:endParaRPr lang="es-ES_tradnl"/>
        </a:p>
      </dgm:t>
    </dgm:pt>
    <dgm:pt modelId="{BE8F2F34-CC34-406E-8156-F0152172FB9D}" type="pres">
      <dgm:prSet presAssocID="{214D0198-493C-450C-B19B-59918DDFFD9D}" presName="rootComposite" presStyleCnt="0"/>
      <dgm:spPr/>
      <dgm:t>
        <a:bodyPr/>
        <a:lstStyle/>
        <a:p>
          <a:endParaRPr lang="es-ES_tradnl"/>
        </a:p>
      </dgm:t>
    </dgm:pt>
    <dgm:pt modelId="{92EA678A-6C2F-40D8-9551-53B2E45A001E}" type="pres">
      <dgm:prSet presAssocID="{214D0198-493C-450C-B19B-59918DDFFD9D}" presName="rootText" presStyleLbl="node2" presStyleIdx="0" presStyleCnt="2" custScaleX="260224" custLinFactNeighborX="4480" custLinFactNeighborY="23304">
        <dgm:presLayoutVars>
          <dgm:chPref val="3"/>
        </dgm:presLayoutVars>
      </dgm:prSet>
      <dgm:spPr/>
      <dgm:t>
        <a:bodyPr/>
        <a:lstStyle/>
        <a:p>
          <a:endParaRPr lang="es-ES_tradnl"/>
        </a:p>
      </dgm:t>
    </dgm:pt>
    <dgm:pt modelId="{56579922-4F77-4290-812E-819634E94A29}" type="pres">
      <dgm:prSet presAssocID="{214D0198-493C-450C-B19B-59918DDFFD9D}" presName="rootConnector" presStyleLbl="node2" presStyleIdx="0" presStyleCnt="2"/>
      <dgm:spPr/>
      <dgm:t>
        <a:bodyPr/>
        <a:lstStyle/>
        <a:p>
          <a:endParaRPr lang="es-ES_tradnl"/>
        </a:p>
      </dgm:t>
    </dgm:pt>
    <dgm:pt modelId="{73A6CE1E-B3D4-432B-BD50-87488E8F8022}" type="pres">
      <dgm:prSet presAssocID="{214D0198-493C-450C-B19B-59918DDFFD9D}" presName="hierChild4" presStyleCnt="0"/>
      <dgm:spPr/>
      <dgm:t>
        <a:bodyPr/>
        <a:lstStyle/>
        <a:p>
          <a:endParaRPr lang="es-ES_tradnl"/>
        </a:p>
      </dgm:t>
    </dgm:pt>
    <dgm:pt modelId="{51D4D2CF-3683-4EFF-A23B-998DB119ACCE}" type="pres">
      <dgm:prSet presAssocID="{E6098DF7-1B87-4EFC-BE30-B2243CD80E2D}" presName="Name37" presStyleLbl="parChTrans1D3" presStyleIdx="0" presStyleCnt="2"/>
      <dgm:spPr/>
      <dgm:t>
        <a:bodyPr/>
        <a:lstStyle/>
        <a:p>
          <a:endParaRPr lang="es-ES_tradnl"/>
        </a:p>
      </dgm:t>
    </dgm:pt>
    <dgm:pt modelId="{97C0F367-B7C8-4EB5-9C16-1381C9A6063D}" type="pres">
      <dgm:prSet presAssocID="{AFF306F3-A77F-43E1-95F7-AB9015E2406A}" presName="hierRoot2" presStyleCnt="0">
        <dgm:presLayoutVars>
          <dgm:hierBranch val="init"/>
        </dgm:presLayoutVars>
      </dgm:prSet>
      <dgm:spPr/>
      <dgm:t>
        <a:bodyPr/>
        <a:lstStyle/>
        <a:p>
          <a:endParaRPr lang="es-ES_tradnl"/>
        </a:p>
      </dgm:t>
    </dgm:pt>
    <dgm:pt modelId="{FAEF484B-50A0-460F-AF53-A909CC50BF05}" type="pres">
      <dgm:prSet presAssocID="{AFF306F3-A77F-43E1-95F7-AB9015E2406A}" presName="rootComposite" presStyleCnt="0"/>
      <dgm:spPr/>
      <dgm:t>
        <a:bodyPr/>
        <a:lstStyle/>
        <a:p>
          <a:endParaRPr lang="es-ES_tradnl"/>
        </a:p>
      </dgm:t>
    </dgm:pt>
    <dgm:pt modelId="{C7CAABD1-057C-47EB-988A-E68B6F5F8220}" type="pres">
      <dgm:prSet presAssocID="{AFF306F3-A77F-43E1-95F7-AB9015E2406A}" presName="rootText" presStyleLbl="node3" presStyleIdx="0" presStyleCnt="2" custScaleX="237380" custScaleY="226753" custLinFactNeighborX="3111" custLinFactNeighborY="22899">
        <dgm:presLayoutVars>
          <dgm:chPref val="3"/>
        </dgm:presLayoutVars>
      </dgm:prSet>
      <dgm:spPr/>
      <dgm:t>
        <a:bodyPr/>
        <a:lstStyle/>
        <a:p>
          <a:endParaRPr lang="es-ES_tradnl"/>
        </a:p>
      </dgm:t>
    </dgm:pt>
    <dgm:pt modelId="{D55AF8F8-91B3-42EF-908E-433F13AF4056}" type="pres">
      <dgm:prSet presAssocID="{AFF306F3-A77F-43E1-95F7-AB9015E2406A}" presName="rootConnector" presStyleLbl="node3" presStyleIdx="0" presStyleCnt="2"/>
      <dgm:spPr/>
      <dgm:t>
        <a:bodyPr/>
        <a:lstStyle/>
        <a:p>
          <a:endParaRPr lang="es-ES_tradnl"/>
        </a:p>
      </dgm:t>
    </dgm:pt>
    <dgm:pt modelId="{97F69BD2-507A-4A5C-963D-12FC70ADFD58}" type="pres">
      <dgm:prSet presAssocID="{AFF306F3-A77F-43E1-95F7-AB9015E2406A}" presName="hierChild4" presStyleCnt="0"/>
      <dgm:spPr/>
      <dgm:t>
        <a:bodyPr/>
        <a:lstStyle/>
        <a:p>
          <a:endParaRPr lang="es-ES_tradnl"/>
        </a:p>
      </dgm:t>
    </dgm:pt>
    <dgm:pt modelId="{96320A5F-5514-4E34-AE84-FC6E0A6C38DD}" type="pres">
      <dgm:prSet presAssocID="{AFF306F3-A77F-43E1-95F7-AB9015E2406A}" presName="hierChild5" presStyleCnt="0"/>
      <dgm:spPr/>
      <dgm:t>
        <a:bodyPr/>
        <a:lstStyle/>
        <a:p>
          <a:endParaRPr lang="es-ES_tradnl"/>
        </a:p>
      </dgm:t>
    </dgm:pt>
    <dgm:pt modelId="{84282F7D-763C-45F9-A7FA-C5A87989FD6F}" type="pres">
      <dgm:prSet presAssocID="{214D0198-493C-450C-B19B-59918DDFFD9D}" presName="hierChild5" presStyleCnt="0"/>
      <dgm:spPr/>
      <dgm:t>
        <a:bodyPr/>
        <a:lstStyle/>
        <a:p>
          <a:endParaRPr lang="es-ES_tradnl"/>
        </a:p>
      </dgm:t>
    </dgm:pt>
    <dgm:pt modelId="{7ABBFA27-8C6B-4C62-B271-3CD0C04D4FFD}" type="pres">
      <dgm:prSet presAssocID="{3408D7EA-858E-4869-B9B0-FED1831C17DF}" presName="Name37" presStyleLbl="parChTrans1D2" presStyleIdx="1" presStyleCnt="2"/>
      <dgm:spPr/>
      <dgm:t>
        <a:bodyPr/>
        <a:lstStyle/>
        <a:p>
          <a:endParaRPr lang="es-ES_tradnl"/>
        </a:p>
      </dgm:t>
    </dgm:pt>
    <dgm:pt modelId="{CDD3D2EB-E0C9-4FB1-AFEC-274D083A06BB}" type="pres">
      <dgm:prSet presAssocID="{657A7C7D-0A45-4C62-A481-0E391226F090}" presName="hierRoot2" presStyleCnt="0">
        <dgm:presLayoutVars>
          <dgm:hierBranch val="init"/>
        </dgm:presLayoutVars>
      </dgm:prSet>
      <dgm:spPr/>
      <dgm:t>
        <a:bodyPr/>
        <a:lstStyle/>
        <a:p>
          <a:endParaRPr lang="es-ES_tradnl"/>
        </a:p>
      </dgm:t>
    </dgm:pt>
    <dgm:pt modelId="{91BCE12B-994C-4402-BEC0-7FFDCB1F0CA9}" type="pres">
      <dgm:prSet presAssocID="{657A7C7D-0A45-4C62-A481-0E391226F090}" presName="rootComposite" presStyleCnt="0"/>
      <dgm:spPr/>
      <dgm:t>
        <a:bodyPr/>
        <a:lstStyle/>
        <a:p>
          <a:endParaRPr lang="es-ES_tradnl"/>
        </a:p>
      </dgm:t>
    </dgm:pt>
    <dgm:pt modelId="{0CAD138F-387A-4F94-9D58-67C062815768}" type="pres">
      <dgm:prSet presAssocID="{657A7C7D-0A45-4C62-A481-0E391226F090}" presName="rootText" presStyleLbl="node2" presStyleIdx="1" presStyleCnt="2" custScaleX="260224" custLinFactNeighborX="4480" custLinFactNeighborY="23304">
        <dgm:presLayoutVars>
          <dgm:chPref val="3"/>
        </dgm:presLayoutVars>
      </dgm:prSet>
      <dgm:spPr/>
      <dgm:t>
        <a:bodyPr/>
        <a:lstStyle/>
        <a:p>
          <a:endParaRPr lang="es-ES_tradnl"/>
        </a:p>
      </dgm:t>
    </dgm:pt>
    <dgm:pt modelId="{D37D6D64-A39E-4738-AFAB-E57BCC0EA8BD}" type="pres">
      <dgm:prSet presAssocID="{657A7C7D-0A45-4C62-A481-0E391226F090}" presName="rootConnector" presStyleLbl="node2" presStyleIdx="1" presStyleCnt="2"/>
      <dgm:spPr/>
      <dgm:t>
        <a:bodyPr/>
        <a:lstStyle/>
        <a:p>
          <a:endParaRPr lang="es-ES_tradnl"/>
        </a:p>
      </dgm:t>
    </dgm:pt>
    <dgm:pt modelId="{FE4EE44A-4098-4C72-9C3E-121AE4F1FA79}" type="pres">
      <dgm:prSet presAssocID="{657A7C7D-0A45-4C62-A481-0E391226F090}" presName="hierChild4" presStyleCnt="0"/>
      <dgm:spPr/>
      <dgm:t>
        <a:bodyPr/>
        <a:lstStyle/>
        <a:p>
          <a:endParaRPr lang="es-ES_tradnl"/>
        </a:p>
      </dgm:t>
    </dgm:pt>
    <dgm:pt modelId="{E9CDCB7A-F9C1-4C42-900D-8BC0F0AF9ABC}" type="pres">
      <dgm:prSet presAssocID="{A9EA0412-305D-48BE-9693-716EC4032B02}" presName="Name37" presStyleLbl="parChTrans1D3" presStyleIdx="1" presStyleCnt="2"/>
      <dgm:spPr/>
      <dgm:t>
        <a:bodyPr/>
        <a:lstStyle/>
        <a:p>
          <a:endParaRPr lang="es-ES_tradnl"/>
        </a:p>
      </dgm:t>
    </dgm:pt>
    <dgm:pt modelId="{B42CB6C0-B803-4150-9686-3AAE0737C2F9}" type="pres">
      <dgm:prSet presAssocID="{80728BDE-EC4F-429C-889F-7FE6FBFD0B39}" presName="hierRoot2" presStyleCnt="0">
        <dgm:presLayoutVars>
          <dgm:hierBranch val="init"/>
        </dgm:presLayoutVars>
      </dgm:prSet>
      <dgm:spPr/>
      <dgm:t>
        <a:bodyPr/>
        <a:lstStyle/>
        <a:p>
          <a:endParaRPr lang="es-ES_tradnl"/>
        </a:p>
      </dgm:t>
    </dgm:pt>
    <dgm:pt modelId="{34553DA0-2C3C-4865-B274-81DF688BC8FF}" type="pres">
      <dgm:prSet presAssocID="{80728BDE-EC4F-429C-889F-7FE6FBFD0B39}" presName="rootComposite" presStyleCnt="0"/>
      <dgm:spPr/>
      <dgm:t>
        <a:bodyPr/>
        <a:lstStyle/>
        <a:p>
          <a:endParaRPr lang="es-ES_tradnl"/>
        </a:p>
      </dgm:t>
    </dgm:pt>
    <dgm:pt modelId="{210EDD49-8C2D-43ED-A896-5082AE2AA29D}" type="pres">
      <dgm:prSet presAssocID="{80728BDE-EC4F-429C-889F-7FE6FBFD0B39}" presName="rootText" presStyleLbl="node3" presStyleIdx="1" presStyleCnt="2" custScaleX="259476" custScaleY="226753" custLinFactNeighborX="3111" custLinFactNeighborY="22899">
        <dgm:presLayoutVars>
          <dgm:chPref val="3"/>
        </dgm:presLayoutVars>
      </dgm:prSet>
      <dgm:spPr/>
      <dgm:t>
        <a:bodyPr/>
        <a:lstStyle/>
        <a:p>
          <a:endParaRPr lang="es-ES_tradnl"/>
        </a:p>
      </dgm:t>
    </dgm:pt>
    <dgm:pt modelId="{F0ED33CD-78D1-4425-B08D-4788016D77CB}" type="pres">
      <dgm:prSet presAssocID="{80728BDE-EC4F-429C-889F-7FE6FBFD0B39}" presName="rootConnector" presStyleLbl="node3" presStyleIdx="1" presStyleCnt="2"/>
      <dgm:spPr/>
      <dgm:t>
        <a:bodyPr/>
        <a:lstStyle/>
        <a:p>
          <a:endParaRPr lang="es-ES_tradnl"/>
        </a:p>
      </dgm:t>
    </dgm:pt>
    <dgm:pt modelId="{16DBB0E1-06B9-4B0E-BD0F-F9D6A259F258}" type="pres">
      <dgm:prSet presAssocID="{80728BDE-EC4F-429C-889F-7FE6FBFD0B39}" presName="hierChild4" presStyleCnt="0"/>
      <dgm:spPr/>
      <dgm:t>
        <a:bodyPr/>
        <a:lstStyle/>
        <a:p>
          <a:endParaRPr lang="es-ES_tradnl"/>
        </a:p>
      </dgm:t>
    </dgm:pt>
    <dgm:pt modelId="{5BD65ED4-43C2-4A7D-BAD5-E734E55F0F5A}" type="pres">
      <dgm:prSet presAssocID="{80728BDE-EC4F-429C-889F-7FE6FBFD0B39}" presName="hierChild5" presStyleCnt="0"/>
      <dgm:spPr/>
      <dgm:t>
        <a:bodyPr/>
        <a:lstStyle/>
        <a:p>
          <a:endParaRPr lang="es-ES_tradnl"/>
        </a:p>
      </dgm:t>
    </dgm:pt>
    <dgm:pt modelId="{F4774AF6-8F9A-484D-90BE-B9AC4980D2A9}" type="pres">
      <dgm:prSet presAssocID="{657A7C7D-0A45-4C62-A481-0E391226F090}" presName="hierChild5" presStyleCnt="0"/>
      <dgm:spPr/>
      <dgm:t>
        <a:bodyPr/>
        <a:lstStyle/>
        <a:p>
          <a:endParaRPr lang="es-ES_tradnl"/>
        </a:p>
      </dgm:t>
    </dgm:pt>
    <dgm:pt modelId="{7CBF3C20-7B6A-400B-8643-EDB22BB76EB7}" type="pres">
      <dgm:prSet presAssocID="{AF494CD5-91B7-4FF5-9AA9-0EA57896E2E7}" presName="hierChild3" presStyleCnt="0"/>
      <dgm:spPr/>
      <dgm:t>
        <a:bodyPr/>
        <a:lstStyle/>
        <a:p>
          <a:endParaRPr lang="es-ES_tradnl"/>
        </a:p>
      </dgm:t>
    </dgm:pt>
  </dgm:ptLst>
  <dgm:cxnLst>
    <dgm:cxn modelId="{DDC36B66-DA52-4E29-B1B6-F2C5FEB020E7}" type="presOf" srcId="{80728BDE-EC4F-429C-889F-7FE6FBFD0B39}" destId="{F0ED33CD-78D1-4425-B08D-4788016D77CB}" srcOrd="1" destOrd="0" presId="urn:microsoft.com/office/officeart/2005/8/layout/orgChart1"/>
    <dgm:cxn modelId="{F8430753-271A-45E4-8AEA-566C09D4F362}" type="presOf" srcId="{AF494CD5-91B7-4FF5-9AA9-0EA57896E2E7}" destId="{F4F539CB-D00F-471D-AD73-B844B5AA552F}" srcOrd="0" destOrd="0" presId="urn:microsoft.com/office/officeart/2005/8/layout/orgChart1"/>
    <dgm:cxn modelId="{096A0045-D0CE-418A-9305-B26FE9B4E00B}" type="presOf" srcId="{AF494CD5-91B7-4FF5-9AA9-0EA57896E2E7}" destId="{5E0E3678-D1BF-4963-AC5C-25E6FAFD7DE6}" srcOrd="1" destOrd="0" presId="urn:microsoft.com/office/officeart/2005/8/layout/orgChart1"/>
    <dgm:cxn modelId="{D30F60A4-2EAC-45A7-B709-7DDFD1CEC234}" type="presOf" srcId="{3408D7EA-858E-4869-B9B0-FED1831C17DF}" destId="{7ABBFA27-8C6B-4C62-B271-3CD0C04D4FFD}" srcOrd="0" destOrd="0" presId="urn:microsoft.com/office/officeart/2005/8/layout/orgChart1"/>
    <dgm:cxn modelId="{CCD46701-B552-4196-9278-775EBBB1B6AF}" type="presOf" srcId="{657A7C7D-0A45-4C62-A481-0E391226F090}" destId="{D37D6D64-A39E-4738-AFAB-E57BCC0EA8BD}" srcOrd="1" destOrd="0" presId="urn:microsoft.com/office/officeart/2005/8/layout/orgChart1"/>
    <dgm:cxn modelId="{48F48795-A90A-43D3-856C-C5D0A5A7D2DA}" type="presOf" srcId="{AFF306F3-A77F-43E1-95F7-AB9015E2406A}" destId="{C7CAABD1-057C-47EB-988A-E68B6F5F8220}" srcOrd="0" destOrd="0" presId="urn:microsoft.com/office/officeart/2005/8/layout/orgChart1"/>
    <dgm:cxn modelId="{84CE789D-4B0E-46BE-80F0-D4BE603D8004}" srcId="{AF494CD5-91B7-4FF5-9AA9-0EA57896E2E7}" destId="{657A7C7D-0A45-4C62-A481-0E391226F090}" srcOrd="1" destOrd="0" parTransId="{3408D7EA-858E-4869-B9B0-FED1831C17DF}" sibTransId="{BB378BD2-E764-4738-8F9F-4B3C31203B8E}"/>
    <dgm:cxn modelId="{F323DE99-2A61-4250-B28B-E500F19980DD}" type="presOf" srcId="{214D0198-493C-450C-B19B-59918DDFFD9D}" destId="{92EA678A-6C2F-40D8-9551-53B2E45A001E}" srcOrd="0" destOrd="0" presId="urn:microsoft.com/office/officeart/2005/8/layout/orgChart1"/>
    <dgm:cxn modelId="{B55E9542-DC38-40E7-AD7E-2430900C270A}" type="presOf" srcId="{55BF9BBE-A8F3-45E1-BB13-B821B14FE7D3}" destId="{9243B88E-18A4-4383-AAB2-F44D22B8B77A}" srcOrd="0" destOrd="0" presId="urn:microsoft.com/office/officeart/2005/8/layout/orgChart1"/>
    <dgm:cxn modelId="{5C5B1227-74C7-4B9C-A723-644C1A121FFB}" type="presOf" srcId="{80728BDE-EC4F-429C-889F-7FE6FBFD0B39}" destId="{210EDD49-8C2D-43ED-A896-5082AE2AA29D}" srcOrd="0" destOrd="0" presId="urn:microsoft.com/office/officeart/2005/8/layout/orgChart1"/>
    <dgm:cxn modelId="{463DED37-F6FC-4291-B54D-AADEE2E33245}" type="presOf" srcId="{214D0198-493C-450C-B19B-59918DDFFD9D}" destId="{56579922-4F77-4290-812E-819634E94A29}" srcOrd="1" destOrd="0" presId="urn:microsoft.com/office/officeart/2005/8/layout/orgChart1"/>
    <dgm:cxn modelId="{95586763-DAC7-4BCB-B9C3-EDED9A17987F}" type="presOf" srcId="{DAD20D9B-8744-4F23-ADB8-8F8918EF931F}" destId="{27476769-C5F6-4853-A272-B31D302AC3E7}" srcOrd="0" destOrd="0" presId="urn:microsoft.com/office/officeart/2005/8/layout/orgChart1"/>
    <dgm:cxn modelId="{6A079A04-A72D-4120-9E01-8FA915C0E143}" type="presOf" srcId="{657A7C7D-0A45-4C62-A481-0E391226F090}" destId="{0CAD138F-387A-4F94-9D58-67C062815768}" srcOrd="0" destOrd="0" presId="urn:microsoft.com/office/officeart/2005/8/layout/orgChart1"/>
    <dgm:cxn modelId="{ED973F37-BB6C-4F82-B51A-45C3EFEE33E4}" type="presOf" srcId="{E6098DF7-1B87-4EFC-BE30-B2243CD80E2D}" destId="{51D4D2CF-3683-4EFF-A23B-998DB119ACCE}" srcOrd="0" destOrd="0" presId="urn:microsoft.com/office/officeart/2005/8/layout/orgChart1"/>
    <dgm:cxn modelId="{2C95BC61-1EC3-46A6-BEA4-256FAE1CFA88}" srcId="{657A7C7D-0A45-4C62-A481-0E391226F090}" destId="{80728BDE-EC4F-429C-889F-7FE6FBFD0B39}" srcOrd="0" destOrd="0" parTransId="{A9EA0412-305D-48BE-9693-716EC4032B02}" sibTransId="{5A9275D9-6FBA-4410-8193-ACA23235145C}"/>
    <dgm:cxn modelId="{728560AB-4790-4E7B-8ECF-1D500CD67D4D}" type="presOf" srcId="{AFF306F3-A77F-43E1-95F7-AB9015E2406A}" destId="{D55AF8F8-91B3-42EF-908E-433F13AF4056}" srcOrd="1" destOrd="0" presId="urn:microsoft.com/office/officeart/2005/8/layout/orgChart1"/>
    <dgm:cxn modelId="{D305EB7C-6C01-4A48-8EAF-D5BA8CA697E7}" srcId="{AF494CD5-91B7-4FF5-9AA9-0EA57896E2E7}" destId="{214D0198-493C-450C-B19B-59918DDFFD9D}" srcOrd="0" destOrd="0" parTransId="{55BF9BBE-A8F3-45E1-BB13-B821B14FE7D3}" sibTransId="{9136AB64-93FA-4AE7-9C3D-4F71ACF30F28}"/>
    <dgm:cxn modelId="{2A781C70-34DC-4022-901A-D9D06F177BFC}" type="presOf" srcId="{A9EA0412-305D-48BE-9693-716EC4032B02}" destId="{E9CDCB7A-F9C1-4C42-900D-8BC0F0AF9ABC}" srcOrd="0" destOrd="0" presId="urn:microsoft.com/office/officeart/2005/8/layout/orgChart1"/>
    <dgm:cxn modelId="{FE86BEC4-80F9-423D-89CE-0967FC60494B}" srcId="{214D0198-493C-450C-B19B-59918DDFFD9D}" destId="{AFF306F3-A77F-43E1-95F7-AB9015E2406A}" srcOrd="0" destOrd="0" parTransId="{E6098DF7-1B87-4EFC-BE30-B2243CD80E2D}" sibTransId="{307A9AEF-C52C-4729-90C0-0EBB7CB62C55}"/>
    <dgm:cxn modelId="{3E8D470A-B01F-442C-8933-F56CD6484FDA}" srcId="{DAD20D9B-8744-4F23-ADB8-8F8918EF931F}" destId="{AF494CD5-91B7-4FF5-9AA9-0EA57896E2E7}" srcOrd="0" destOrd="0" parTransId="{5923C52A-AB75-4699-89A8-174466025CC2}" sibTransId="{03EDAAD7-183A-4C2E-99D2-213642ABCAFB}"/>
    <dgm:cxn modelId="{D23ADCB7-6D14-4C4F-9A72-5666E6BE818C}" type="presParOf" srcId="{27476769-C5F6-4853-A272-B31D302AC3E7}" destId="{74BD539B-BA82-4F2E-9B34-D5D3F44497BA}" srcOrd="0" destOrd="0" presId="urn:microsoft.com/office/officeart/2005/8/layout/orgChart1"/>
    <dgm:cxn modelId="{590361D5-45A8-4973-9E71-EC59E86A4986}" type="presParOf" srcId="{74BD539B-BA82-4F2E-9B34-D5D3F44497BA}" destId="{FCB00B52-3BA6-417C-9E0C-5584593FD759}" srcOrd="0" destOrd="0" presId="urn:microsoft.com/office/officeart/2005/8/layout/orgChart1"/>
    <dgm:cxn modelId="{1988282B-6F0A-4F78-8033-DABCF86C6F99}" type="presParOf" srcId="{FCB00B52-3BA6-417C-9E0C-5584593FD759}" destId="{F4F539CB-D00F-471D-AD73-B844B5AA552F}" srcOrd="0" destOrd="0" presId="urn:microsoft.com/office/officeart/2005/8/layout/orgChart1"/>
    <dgm:cxn modelId="{19D586F3-89FD-4932-8C90-BA5A6E60B776}" type="presParOf" srcId="{FCB00B52-3BA6-417C-9E0C-5584593FD759}" destId="{5E0E3678-D1BF-4963-AC5C-25E6FAFD7DE6}" srcOrd="1" destOrd="0" presId="urn:microsoft.com/office/officeart/2005/8/layout/orgChart1"/>
    <dgm:cxn modelId="{9B2D4F67-1F01-4C2D-AB6F-CF535C1200C1}" type="presParOf" srcId="{74BD539B-BA82-4F2E-9B34-D5D3F44497BA}" destId="{117A8DBB-5B05-4463-8E20-B7615BFD5D85}" srcOrd="1" destOrd="0" presId="urn:microsoft.com/office/officeart/2005/8/layout/orgChart1"/>
    <dgm:cxn modelId="{C5031840-8200-4DB1-A544-27C9725B6BAA}" type="presParOf" srcId="{117A8DBB-5B05-4463-8E20-B7615BFD5D85}" destId="{9243B88E-18A4-4383-AAB2-F44D22B8B77A}" srcOrd="0" destOrd="0" presId="urn:microsoft.com/office/officeart/2005/8/layout/orgChart1"/>
    <dgm:cxn modelId="{0E72A250-930E-4C53-AF3F-336E989B2D6D}" type="presParOf" srcId="{117A8DBB-5B05-4463-8E20-B7615BFD5D85}" destId="{98575ECD-AB6E-4BCD-9797-8AFC7B952CE6}" srcOrd="1" destOrd="0" presId="urn:microsoft.com/office/officeart/2005/8/layout/orgChart1"/>
    <dgm:cxn modelId="{50A77691-24FF-4A05-9525-20A57A0F29E3}" type="presParOf" srcId="{98575ECD-AB6E-4BCD-9797-8AFC7B952CE6}" destId="{BE8F2F34-CC34-406E-8156-F0152172FB9D}" srcOrd="0" destOrd="0" presId="urn:microsoft.com/office/officeart/2005/8/layout/orgChart1"/>
    <dgm:cxn modelId="{6F3D51A8-E84F-4C7F-A74F-4ACE31FDE0CF}" type="presParOf" srcId="{BE8F2F34-CC34-406E-8156-F0152172FB9D}" destId="{92EA678A-6C2F-40D8-9551-53B2E45A001E}" srcOrd="0" destOrd="0" presId="urn:microsoft.com/office/officeart/2005/8/layout/orgChart1"/>
    <dgm:cxn modelId="{AC88E4E5-82CC-4433-96FB-FDF597E87D9F}" type="presParOf" srcId="{BE8F2F34-CC34-406E-8156-F0152172FB9D}" destId="{56579922-4F77-4290-812E-819634E94A29}" srcOrd="1" destOrd="0" presId="urn:microsoft.com/office/officeart/2005/8/layout/orgChart1"/>
    <dgm:cxn modelId="{EDB74374-D79F-431E-80F7-522DC4240ECD}" type="presParOf" srcId="{98575ECD-AB6E-4BCD-9797-8AFC7B952CE6}" destId="{73A6CE1E-B3D4-432B-BD50-87488E8F8022}" srcOrd="1" destOrd="0" presId="urn:microsoft.com/office/officeart/2005/8/layout/orgChart1"/>
    <dgm:cxn modelId="{F672D648-365E-4279-860A-299CC27EC5E3}" type="presParOf" srcId="{73A6CE1E-B3D4-432B-BD50-87488E8F8022}" destId="{51D4D2CF-3683-4EFF-A23B-998DB119ACCE}" srcOrd="0" destOrd="0" presId="urn:microsoft.com/office/officeart/2005/8/layout/orgChart1"/>
    <dgm:cxn modelId="{E9EA7853-AA3B-47C5-96EB-8723E0EF7F1A}" type="presParOf" srcId="{73A6CE1E-B3D4-432B-BD50-87488E8F8022}" destId="{97C0F367-B7C8-4EB5-9C16-1381C9A6063D}" srcOrd="1" destOrd="0" presId="urn:microsoft.com/office/officeart/2005/8/layout/orgChart1"/>
    <dgm:cxn modelId="{F7D3686B-D146-44B1-9BCE-643FD5DFB474}" type="presParOf" srcId="{97C0F367-B7C8-4EB5-9C16-1381C9A6063D}" destId="{FAEF484B-50A0-460F-AF53-A909CC50BF05}" srcOrd="0" destOrd="0" presId="urn:microsoft.com/office/officeart/2005/8/layout/orgChart1"/>
    <dgm:cxn modelId="{692724F4-0B35-4D9B-984B-641171CDAB19}" type="presParOf" srcId="{FAEF484B-50A0-460F-AF53-A909CC50BF05}" destId="{C7CAABD1-057C-47EB-988A-E68B6F5F8220}" srcOrd="0" destOrd="0" presId="urn:microsoft.com/office/officeart/2005/8/layout/orgChart1"/>
    <dgm:cxn modelId="{8C840979-79BE-4A43-8528-98BADB8C64A9}" type="presParOf" srcId="{FAEF484B-50A0-460F-AF53-A909CC50BF05}" destId="{D55AF8F8-91B3-42EF-908E-433F13AF4056}" srcOrd="1" destOrd="0" presId="urn:microsoft.com/office/officeart/2005/8/layout/orgChart1"/>
    <dgm:cxn modelId="{0FDDE75E-7BDD-4158-A7CE-FDCC6BCE2B60}" type="presParOf" srcId="{97C0F367-B7C8-4EB5-9C16-1381C9A6063D}" destId="{97F69BD2-507A-4A5C-963D-12FC70ADFD58}" srcOrd="1" destOrd="0" presId="urn:microsoft.com/office/officeart/2005/8/layout/orgChart1"/>
    <dgm:cxn modelId="{8C72F4A8-F29D-408D-BA2E-E87B31802E80}" type="presParOf" srcId="{97C0F367-B7C8-4EB5-9C16-1381C9A6063D}" destId="{96320A5F-5514-4E34-AE84-FC6E0A6C38DD}" srcOrd="2" destOrd="0" presId="urn:microsoft.com/office/officeart/2005/8/layout/orgChart1"/>
    <dgm:cxn modelId="{907FA4BE-7D63-4B70-8F22-3868FB9A7F17}" type="presParOf" srcId="{98575ECD-AB6E-4BCD-9797-8AFC7B952CE6}" destId="{84282F7D-763C-45F9-A7FA-C5A87989FD6F}" srcOrd="2" destOrd="0" presId="urn:microsoft.com/office/officeart/2005/8/layout/orgChart1"/>
    <dgm:cxn modelId="{DE335CBE-97ED-45D9-8559-3DB3E2352924}" type="presParOf" srcId="{117A8DBB-5B05-4463-8E20-B7615BFD5D85}" destId="{7ABBFA27-8C6B-4C62-B271-3CD0C04D4FFD}" srcOrd="2" destOrd="0" presId="urn:microsoft.com/office/officeart/2005/8/layout/orgChart1"/>
    <dgm:cxn modelId="{837C22F7-5100-40D4-9C00-0E137F24E591}" type="presParOf" srcId="{117A8DBB-5B05-4463-8E20-B7615BFD5D85}" destId="{CDD3D2EB-E0C9-4FB1-AFEC-274D083A06BB}" srcOrd="3" destOrd="0" presId="urn:microsoft.com/office/officeart/2005/8/layout/orgChart1"/>
    <dgm:cxn modelId="{9ACD45B5-A2FD-44C7-836D-9DA6D1DA8315}" type="presParOf" srcId="{CDD3D2EB-E0C9-4FB1-AFEC-274D083A06BB}" destId="{91BCE12B-994C-4402-BEC0-7FFDCB1F0CA9}" srcOrd="0" destOrd="0" presId="urn:microsoft.com/office/officeart/2005/8/layout/orgChart1"/>
    <dgm:cxn modelId="{BC8B07A1-1B1E-4D7A-80B1-EA48ADE45BF0}" type="presParOf" srcId="{91BCE12B-994C-4402-BEC0-7FFDCB1F0CA9}" destId="{0CAD138F-387A-4F94-9D58-67C062815768}" srcOrd="0" destOrd="0" presId="urn:microsoft.com/office/officeart/2005/8/layout/orgChart1"/>
    <dgm:cxn modelId="{C8FA7D6F-FC52-4577-B632-F711E2E33E9E}" type="presParOf" srcId="{91BCE12B-994C-4402-BEC0-7FFDCB1F0CA9}" destId="{D37D6D64-A39E-4738-AFAB-E57BCC0EA8BD}" srcOrd="1" destOrd="0" presId="urn:microsoft.com/office/officeart/2005/8/layout/orgChart1"/>
    <dgm:cxn modelId="{00F7EDF7-C3D6-41EE-88C9-9D3BF0D48B30}" type="presParOf" srcId="{CDD3D2EB-E0C9-4FB1-AFEC-274D083A06BB}" destId="{FE4EE44A-4098-4C72-9C3E-121AE4F1FA79}" srcOrd="1" destOrd="0" presId="urn:microsoft.com/office/officeart/2005/8/layout/orgChart1"/>
    <dgm:cxn modelId="{3BE52F77-8952-472B-BA30-B30C775C0A74}" type="presParOf" srcId="{FE4EE44A-4098-4C72-9C3E-121AE4F1FA79}" destId="{E9CDCB7A-F9C1-4C42-900D-8BC0F0AF9ABC}" srcOrd="0" destOrd="0" presId="urn:microsoft.com/office/officeart/2005/8/layout/orgChart1"/>
    <dgm:cxn modelId="{6259488F-BA42-49A3-BBD2-CA7643137B17}" type="presParOf" srcId="{FE4EE44A-4098-4C72-9C3E-121AE4F1FA79}" destId="{B42CB6C0-B803-4150-9686-3AAE0737C2F9}" srcOrd="1" destOrd="0" presId="urn:microsoft.com/office/officeart/2005/8/layout/orgChart1"/>
    <dgm:cxn modelId="{4DB6273D-0F30-4BDA-8949-EF43D61D74E9}" type="presParOf" srcId="{B42CB6C0-B803-4150-9686-3AAE0737C2F9}" destId="{34553DA0-2C3C-4865-B274-81DF688BC8FF}" srcOrd="0" destOrd="0" presId="urn:microsoft.com/office/officeart/2005/8/layout/orgChart1"/>
    <dgm:cxn modelId="{62EBD24B-C6CB-4965-9A8C-0A0133305155}" type="presParOf" srcId="{34553DA0-2C3C-4865-B274-81DF688BC8FF}" destId="{210EDD49-8C2D-43ED-A896-5082AE2AA29D}" srcOrd="0" destOrd="0" presId="urn:microsoft.com/office/officeart/2005/8/layout/orgChart1"/>
    <dgm:cxn modelId="{F097EB5D-B810-4B34-A151-D749184A0B82}" type="presParOf" srcId="{34553DA0-2C3C-4865-B274-81DF688BC8FF}" destId="{F0ED33CD-78D1-4425-B08D-4788016D77CB}" srcOrd="1" destOrd="0" presId="urn:microsoft.com/office/officeart/2005/8/layout/orgChart1"/>
    <dgm:cxn modelId="{5D1C9F80-3032-4279-BBA6-E937BF19B675}" type="presParOf" srcId="{B42CB6C0-B803-4150-9686-3AAE0737C2F9}" destId="{16DBB0E1-06B9-4B0E-BD0F-F9D6A259F258}" srcOrd="1" destOrd="0" presId="urn:microsoft.com/office/officeart/2005/8/layout/orgChart1"/>
    <dgm:cxn modelId="{5687B1EF-7EB6-4D17-B057-B2484D078D62}" type="presParOf" srcId="{B42CB6C0-B803-4150-9686-3AAE0737C2F9}" destId="{5BD65ED4-43C2-4A7D-BAD5-E734E55F0F5A}" srcOrd="2" destOrd="0" presId="urn:microsoft.com/office/officeart/2005/8/layout/orgChart1"/>
    <dgm:cxn modelId="{D92D57D3-5F55-4CA0-9129-865E45253958}" type="presParOf" srcId="{CDD3D2EB-E0C9-4FB1-AFEC-274D083A06BB}" destId="{F4774AF6-8F9A-484D-90BE-B9AC4980D2A9}" srcOrd="2" destOrd="0" presId="urn:microsoft.com/office/officeart/2005/8/layout/orgChart1"/>
    <dgm:cxn modelId="{D9BF0CE9-C8BE-4943-A041-584BC40FEF88}" type="presParOf" srcId="{74BD539B-BA82-4F2E-9B34-D5D3F44497BA}" destId="{7CBF3C20-7B6A-400B-8643-EDB22BB76EB7}" srcOrd="2" destOrd="0" presId="urn:microsoft.com/office/officeart/2005/8/layout/orgChart1"/>
  </dgm:cxnLst>
  <dgm:bg>
    <a:effectLst>
      <a:outerShdw blurRad="50800" dist="38100" dir="2700000" algn="tl" rotWithShape="0">
        <a:prstClr val="black">
          <a:alpha val="40000"/>
        </a:prstClr>
      </a:outerShdw>
    </a:effect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D20D9B-8744-4F23-ADB8-8F8918EF931F}" type="doc">
      <dgm:prSet loTypeId="urn:microsoft.com/office/officeart/2005/8/layout/hierarchy3" loCatId="list" qsTypeId="urn:microsoft.com/office/officeart/2005/8/quickstyle/simple3" qsCatId="simple" csTypeId="urn:microsoft.com/office/officeart/2005/8/colors/accent0_3" csCatId="mainScheme" phldr="1"/>
      <dgm:spPr/>
      <dgm:t>
        <a:bodyPr/>
        <a:lstStyle/>
        <a:p>
          <a:endParaRPr lang="es-ES_tradnl"/>
        </a:p>
      </dgm:t>
    </dgm:pt>
    <dgm:pt modelId="{AF494CD5-91B7-4FF5-9AA9-0EA57896E2E7}">
      <dgm:prSet phldrT="[Texto]" custT="1"/>
      <dgm:spPr/>
      <dgm:t>
        <a:bodyPr/>
        <a:lstStyle/>
        <a:p>
          <a:pPr algn="ctr">
            <a:spcAft>
              <a:spcPts val="0"/>
            </a:spcAft>
          </a:pPr>
          <a:endParaRPr lang="es-ES_tradnl" sz="1800" b="0" i="0" dirty="0" smtClean="0"/>
        </a:p>
        <a:p>
          <a:pPr algn="l">
            <a:spcAft>
              <a:spcPts val="0"/>
            </a:spcAft>
          </a:pPr>
          <a:r>
            <a:rPr lang="es-ES_tradnl" sz="1800" b="0" i="0" dirty="0" smtClean="0"/>
            <a:t>TÍTULO VI : </a:t>
          </a:r>
        </a:p>
        <a:p>
          <a:pPr algn="l">
            <a:spcAft>
              <a:spcPts val="0"/>
            </a:spcAft>
          </a:pPr>
          <a:r>
            <a:rPr lang="es-ES_tradnl" sz="1800" b="0" i="0" dirty="0" smtClean="0"/>
            <a:t>Información y orientación profesional en la </a:t>
          </a:r>
          <a:r>
            <a:rPr lang="es-ES_tradnl" sz="1800" b="0" i="0" dirty="0" err="1" smtClean="0"/>
            <a:t>fp</a:t>
          </a:r>
          <a:endParaRPr lang="es-ES_tradnl" sz="1800" b="0" i="0" dirty="0" smtClean="0"/>
        </a:p>
        <a:p>
          <a:pPr algn="l">
            <a:spcAft>
              <a:spcPts val="0"/>
            </a:spcAft>
          </a:pP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spcAft>
              <a:spcPts val="0"/>
            </a:spcAft>
          </a:pPr>
          <a:r>
            <a:rPr lang="es-ES_tradnl" sz="1800" b="0" i="0" dirty="0" smtClean="0"/>
            <a:t>Fines</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0CF8B0F7-4903-41E5-ADDC-D21CC2ED681A}">
      <dgm:prSet phldrT="[Texto]" custT="1"/>
      <dgm:spPr/>
      <dgm:t>
        <a:bodyPr/>
        <a:lstStyle/>
        <a:p>
          <a:pPr marL="261938" indent="-261938">
            <a:spcAft>
              <a:spcPts val="0"/>
            </a:spcAft>
          </a:pPr>
          <a:r>
            <a:rPr lang="es-ES_tradnl" sz="1800" b="0" i="0" dirty="0" smtClean="0"/>
            <a:t>Organización</a:t>
          </a:r>
          <a:endParaRPr lang="es-ES_tradnl" sz="1800" b="0" dirty="0"/>
        </a:p>
      </dgm:t>
    </dgm:pt>
    <dgm:pt modelId="{9CAB5BF4-1D0D-42F7-9F41-94CF1CE10636}" type="parTrans" cxnId="{4B24FED4-2976-40A0-80F3-05919C353341}">
      <dgm:prSet/>
      <dgm:spPr/>
      <dgm:t>
        <a:bodyPr/>
        <a:lstStyle/>
        <a:p>
          <a:endParaRPr lang="es-ES_tradnl"/>
        </a:p>
      </dgm:t>
    </dgm:pt>
    <dgm:pt modelId="{B1CEAF54-8E63-4FAE-B342-8DB5AD19FD1B}" type="sibTrans" cxnId="{4B24FED4-2976-40A0-80F3-05919C353341}">
      <dgm:prSet/>
      <dgm:spPr/>
      <dgm:t>
        <a:bodyPr/>
        <a:lstStyle/>
        <a:p>
          <a:endParaRPr lang="es-ES_tradnl"/>
        </a:p>
      </dgm:t>
    </dgm:pt>
    <dgm:pt modelId="{C7B7E9B0-25B8-47EB-A2B5-528AED3A74A9}" type="pres">
      <dgm:prSet presAssocID="{DAD20D9B-8744-4F23-ADB8-8F8918EF931F}" presName="diagram" presStyleCnt="0">
        <dgm:presLayoutVars>
          <dgm:chPref val="1"/>
          <dgm:dir/>
          <dgm:animOne val="branch"/>
          <dgm:animLvl val="lvl"/>
          <dgm:resizeHandles/>
        </dgm:presLayoutVars>
      </dgm:prSet>
      <dgm:spPr/>
      <dgm:t>
        <a:bodyPr/>
        <a:lstStyle/>
        <a:p>
          <a:endParaRPr lang="es-ES_tradnl"/>
        </a:p>
      </dgm:t>
    </dgm:pt>
    <dgm:pt modelId="{3B5F4B13-D6B0-4E84-9376-04AE1EF7CCCC}" type="pres">
      <dgm:prSet presAssocID="{AF494CD5-91B7-4FF5-9AA9-0EA57896E2E7}" presName="root" presStyleCnt="0"/>
      <dgm:spPr/>
      <dgm:t>
        <a:bodyPr/>
        <a:lstStyle/>
        <a:p>
          <a:endParaRPr lang="es-ES_tradnl"/>
        </a:p>
      </dgm:t>
    </dgm:pt>
    <dgm:pt modelId="{CB6F299A-B76E-4203-B3C3-C0B0EDA14377}" type="pres">
      <dgm:prSet presAssocID="{AF494CD5-91B7-4FF5-9AA9-0EA57896E2E7}" presName="rootComposite" presStyleCnt="0"/>
      <dgm:spPr/>
      <dgm:t>
        <a:bodyPr/>
        <a:lstStyle/>
        <a:p>
          <a:endParaRPr lang="es-ES_tradnl"/>
        </a:p>
      </dgm:t>
    </dgm:pt>
    <dgm:pt modelId="{E7F5CD57-13A2-4E1D-A143-A084D7693B3D}" type="pres">
      <dgm:prSet presAssocID="{AF494CD5-91B7-4FF5-9AA9-0EA57896E2E7}" presName="rootText" presStyleLbl="node1" presStyleIdx="0" presStyleCnt="1" custScaleY="38062" custLinFactNeighborX="-49" custLinFactNeighborY="-18835"/>
      <dgm:spPr/>
      <dgm:t>
        <a:bodyPr/>
        <a:lstStyle/>
        <a:p>
          <a:endParaRPr lang="es-ES_tradnl"/>
        </a:p>
      </dgm:t>
    </dgm:pt>
    <dgm:pt modelId="{5AA79A62-60BC-49F0-AE5C-E4DBA6B63026}" type="pres">
      <dgm:prSet presAssocID="{AF494CD5-91B7-4FF5-9AA9-0EA57896E2E7}" presName="rootConnector" presStyleLbl="node1" presStyleIdx="0" presStyleCnt="1"/>
      <dgm:spPr/>
      <dgm:t>
        <a:bodyPr/>
        <a:lstStyle/>
        <a:p>
          <a:endParaRPr lang="es-ES_tradnl"/>
        </a:p>
      </dgm:t>
    </dgm:pt>
    <dgm:pt modelId="{B24C63A8-67A7-4643-AA3D-E8BE7A0629C8}" type="pres">
      <dgm:prSet presAssocID="{AF494CD5-91B7-4FF5-9AA9-0EA57896E2E7}" presName="childShape" presStyleCnt="0"/>
      <dgm:spPr/>
      <dgm:t>
        <a:bodyPr/>
        <a:lstStyle/>
        <a:p>
          <a:endParaRPr lang="es-ES_tradnl"/>
        </a:p>
      </dgm:t>
    </dgm:pt>
    <dgm:pt modelId="{141D9AA6-C397-453B-A9CF-6F6498EEE740}" type="pres">
      <dgm:prSet presAssocID="{55BF9BBE-A8F3-45E1-BB13-B821B14FE7D3}" presName="Name13" presStyleLbl="parChTrans1D2" presStyleIdx="0" presStyleCnt="2"/>
      <dgm:spPr/>
      <dgm:t>
        <a:bodyPr/>
        <a:lstStyle/>
        <a:p>
          <a:endParaRPr lang="es-ES_tradnl"/>
        </a:p>
      </dgm:t>
    </dgm:pt>
    <dgm:pt modelId="{77EBB704-FD0F-4192-A8E7-F99BABBCA5E0}" type="pres">
      <dgm:prSet presAssocID="{214D0198-493C-450C-B19B-59918DDFFD9D}" presName="childText" presStyleLbl="bgAcc1" presStyleIdx="0" presStyleCnt="2" custScaleY="27699" custLinFactNeighborX="758" custLinFactNeighborY="-32909">
        <dgm:presLayoutVars>
          <dgm:bulletEnabled val="1"/>
        </dgm:presLayoutVars>
      </dgm:prSet>
      <dgm:spPr/>
      <dgm:t>
        <a:bodyPr/>
        <a:lstStyle/>
        <a:p>
          <a:endParaRPr lang="es-ES_tradnl"/>
        </a:p>
      </dgm:t>
    </dgm:pt>
    <dgm:pt modelId="{7F2DA814-BD62-4AB0-9955-068394E1B2BB}" type="pres">
      <dgm:prSet presAssocID="{9CAB5BF4-1D0D-42F7-9F41-94CF1CE10636}" presName="Name13" presStyleLbl="parChTrans1D2" presStyleIdx="1" presStyleCnt="2"/>
      <dgm:spPr/>
      <dgm:t>
        <a:bodyPr/>
        <a:lstStyle/>
        <a:p>
          <a:endParaRPr lang="es-ES_tradnl"/>
        </a:p>
      </dgm:t>
    </dgm:pt>
    <dgm:pt modelId="{27A49556-DC75-410B-ADEB-DBA31719557F}" type="pres">
      <dgm:prSet presAssocID="{0CF8B0F7-4903-41E5-ADDC-D21CC2ED681A}" presName="childText" presStyleLbl="bgAcc1" presStyleIdx="1" presStyleCnt="2" custScaleY="27699" custLinFactNeighborX="758" custLinFactNeighborY="-32909">
        <dgm:presLayoutVars>
          <dgm:bulletEnabled val="1"/>
        </dgm:presLayoutVars>
      </dgm:prSet>
      <dgm:spPr/>
      <dgm:t>
        <a:bodyPr/>
        <a:lstStyle/>
        <a:p>
          <a:endParaRPr lang="es-ES_tradnl"/>
        </a:p>
      </dgm:t>
    </dgm:pt>
  </dgm:ptLst>
  <dgm:cxnLst>
    <dgm:cxn modelId="{EFE34553-A3AF-407A-B779-0AD23D11CC97}" type="presOf" srcId="{AF494CD5-91B7-4FF5-9AA9-0EA57896E2E7}" destId="{E7F5CD57-13A2-4E1D-A143-A084D7693B3D}" srcOrd="0" destOrd="0" presId="urn:microsoft.com/office/officeart/2005/8/layout/hierarchy3"/>
    <dgm:cxn modelId="{9C193CDB-EB74-4018-9378-3319372517F5}" type="presOf" srcId="{0CF8B0F7-4903-41E5-ADDC-D21CC2ED681A}" destId="{27A49556-DC75-410B-ADEB-DBA31719557F}" srcOrd="0" destOrd="0" presId="urn:microsoft.com/office/officeart/2005/8/layout/hierarchy3"/>
    <dgm:cxn modelId="{789F7123-CC6F-40FC-8008-B5E05FB2CA92}" type="presOf" srcId="{DAD20D9B-8744-4F23-ADB8-8F8918EF931F}" destId="{C7B7E9B0-25B8-47EB-A2B5-528AED3A74A9}" srcOrd="0" destOrd="0" presId="urn:microsoft.com/office/officeart/2005/8/layout/hierarchy3"/>
    <dgm:cxn modelId="{4B24FED4-2976-40A0-80F3-05919C353341}" srcId="{AF494CD5-91B7-4FF5-9AA9-0EA57896E2E7}" destId="{0CF8B0F7-4903-41E5-ADDC-D21CC2ED681A}" srcOrd="1" destOrd="0" parTransId="{9CAB5BF4-1D0D-42F7-9F41-94CF1CE10636}" sibTransId="{B1CEAF54-8E63-4FAE-B342-8DB5AD19FD1B}"/>
    <dgm:cxn modelId="{96B4D773-C496-4DB1-AF55-BEBB88341169}" type="presOf" srcId="{214D0198-493C-450C-B19B-59918DDFFD9D}" destId="{77EBB704-FD0F-4192-A8E7-F99BABBCA5E0}" srcOrd="0" destOrd="0" presId="urn:microsoft.com/office/officeart/2005/8/layout/hierarchy3"/>
    <dgm:cxn modelId="{3E8D470A-B01F-442C-8933-F56CD6484FDA}" srcId="{DAD20D9B-8744-4F23-ADB8-8F8918EF931F}" destId="{AF494CD5-91B7-4FF5-9AA9-0EA57896E2E7}" srcOrd="0" destOrd="0" parTransId="{5923C52A-AB75-4699-89A8-174466025CC2}" sibTransId="{03EDAAD7-183A-4C2E-99D2-213642ABCAFB}"/>
    <dgm:cxn modelId="{D305EB7C-6C01-4A48-8EAF-D5BA8CA697E7}" srcId="{AF494CD5-91B7-4FF5-9AA9-0EA57896E2E7}" destId="{214D0198-493C-450C-B19B-59918DDFFD9D}" srcOrd="0" destOrd="0" parTransId="{55BF9BBE-A8F3-45E1-BB13-B821B14FE7D3}" sibTransId="{9136AB64-93FA-4AE7-9C3D-4F71ACF30F28}"/>
    <dgm:cxn modelId="{3ECE6885-39C2-41A9-84E5-D546093EFF1C}" type="presOf" srcId="{55BF9BBE-A8F3-45E1-BB13-B821B14FE7D3}" destId="{141D9AA6-C397-453B-A9CF-6F6498EEE740}" srcOrd="0" destOrd="0" presId="urn:microsoft.com/office/officeart/2005/8/layout/hierarchy3"/>
    <dgm:cxn modelId="{1D1AE9A4-709A-42B6-B902-083FD00D373A}" type="presOf" srcId="{9CAB5BF4-1D0D-42F7-9F41-94CF1CE10636}" destId="{7F2DA814-BD62-4AB0-9955-068394E1B2BB}" srcOrd="0" destOrd="0" presId="urn:microsoft.com/office/officeart/2005/8/layout/hierarchy3"/>
    <dgm:cxn modelId="{AFA865C1-0EBF-49F3-A2CA-4A1FBA5679EA}" type="presOf" srcId="{AF494CD5-91B7-4FF5-9AA9-0EA57896E2E7}" destId="{5AA79A62-60BC-49F0-AE5C-E4DBA6B63026}" srcOrd="1" destOrd="0" presId="urn:microsoft.com/office/officeart/2005/8/layout/hierarchy3"/>
    <dgm:cxn modelId="{8376427E-F1CF-4252-B8B6-50DEC4BF8634}" type="presParOf" srcId="{C7B7E9B0-25B8-47EB-A2B5-528AED3A74A9}" destId="{3B5F4B13-D6B0-4E84-9376-04AE1EF7CCCC}" srcOrd="0" destOrd="0" presId="urn:microsoft.com/office/officeart/2005/8/layout/hierarchy3"/>
    <dgm:cxn modelId="{40C70218-B138-47A4-AA61-F248903DCA88}" type="presParOf" srcId="{3B5F4B13-D6B0-4E84-9376-04AE1EF7CCCC}" destId="{CB6F299A-B76E-4203-B3C3-C0B0EDA14377}" srcOrd="0" destOrd="0" presId="urn:microsoft.com/office/officeart/2005/8/layout/hierarchy3"/>
    <dgm:cxn modelId="{33B63DB0-99FA-4260-8EC2-A8EABFC2B043}" type="presParOf" srcId="{CB6F299A-B76E-4203-B3C3-C0B0EDA14377}" destId="{E7F5CD57-13A2-4E1D-A143-A084D7693B3D}" srcOrd="0" destOrd="0" presId="urn:microsoft.com/office/officeart/2005/8/layout/hierarchy3"/>
    <dgm:cxn modelId="{E3F1C0EE-8377-43ED-934C-96D5ABDC1DEE}" type="presParOf" srcId="{CB6F299A-B76E-4203-B3C3-C0B0EDA14377}" destId="{5AA79A62-60BC-49F0-AE5C-E4DBA6B63026}" srcOrd="1" destOrd="0" presId="urn:microsoft.com/office/officeart/2005/8/layout/hierarchy3"/>
    <dgm:cxn modelId="{FC98AC99-53AE-429B-B43E-6AB9D2452821}" type="presParOf" srcId="{3B5F4B13-D6B0-4E84-9376-04AE1EF7CCCC}" destId="{B24C63A8-67A7-4643-AA3D-E8BE7A0629C8}" srcOrd="1" destOrd="0" presId="urn:microsoft.com/office/officeart/2005/8/layout/hierarchy3"/>
    <dgm:cxn modelId="{1A3E299B-AFAB-40F7-9597-53FF2CF1ECE1}" type="presParOf" srcId="{B24C63A8-67A7-4643-AA3D-E8BE7A0629C8}" destId="{141D9AA6-C397-453B-A9CF-6F6498EEE740}" srcOrd="0" destOrd="0" presId="urn:microsoft.com/office/officeart/2005/8/layout/hierarchy3"/>
    <dgm:cxn modelId="{98B30634-C42E-4836-AFCC-4CA32FC87C06}" type="presParOf" srcId="{B24C63A8-67A7-4643-AA3D-E8BE7A0629C8}" destId="{77EBB704-FD0F-4192-A8E7-F99BABBCA5E0}" srcOrd="1" destOrd="0" presId="urn:microsoft.com/office/officeart/2005/8/layout/hierarchy3"/>
    <dgm:cxn modelId="{A2F86EE5-64E0-464F-B270-06DA87F2330B}" type="presParOf" srcId="{B24C63A8-67A7-4643-AA3D-E8BE7A0629C8}" destId="{7F2DA814-BD62-4AB0-9955-068394E1B2BB}" srcOrd="2" destOrd="0" presId="urn:microsoft.com/office/officeart/2005/8/layout/hierarchy3"/>
    <dgm:cxn modelId="{8929C9DD-4C5B-4253-8925-36E7B73F1C8D}" type="presParOf" srcId="{B24C63A8-67A7-4643-AA3D-E8BE7A0629C8}" destId="{27A49556-DC75-410B-ADEB-DBA31719557F}" srcOrd="3" destOrd="0" presId="urn:microsoft.com/office/officeart/2005/8/layout/hierarchy3"/>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D20D9B-8744-4F23-ADB8-8F8918EF931F}"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s-ES_tradnl"/>
        </a:p>
      </dgm:t>
    </dgm:pt>
    <dgm:pt modelId="{AF494CD5-91B7-4FF5-9AA9-0EA57896E2E7}">
      <dgm:prSet phldrT="[Texto]" custT="1"/>
      <dgm:spPr/>
      <dgm:t>
        <a:bodyPr/>
        <a:lstStyle/>
        <a:p>
          <a:pPr>
            <a:spcAft>
              <a:spcPts val="0"/>
            </a:spcAft>
          </a:pPr>
          <a:r>
            <a:rPr lang="es-ES_tradnl" sz="1800" b="0" i="0" dirty="0" smtClean="0"/>
            <a:t>TÍTULO VII: La calidad en la formación profesional del sistema educativo</a:t>
          </a: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spcAft>
              <a:spcPts val="0"/>
            </a:spcAft>
          </a:pPr>
          <a:r>
            <a:rPr lang="es-ES_tradnl" sz="1800" b="0" i="0" dirty="0" smtClean="0"/>
            <a:t>Impulso a la innovación y calidad: acciones y medidas.</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657A7C7D-0A45-4C62-A481-0E391226F090}">
      <dgm:prSet phldrT="[Texto]" custT="1"/>
      <dgm:spPr/>
      <dgm:t>
        <a:bodyPr/>
        <a:lstStyle/>
        <a:p>
          <a:pPr marL="261938" indent="-261938">
            <a:spcAft>
              <a:spcPts val="0"/>
            </a:spcAft>
          </a:pPr>
          <a:endParaRPr lang="es-ES_tradnl" sz="800" b="0" dirty="0"/>
        </a:p>
      </dgm:t>
    </dgm:pt>
    <dgm:pt modelId="{3408D7EA-858E-4869-B9B0-FED1831C17DF}" type="parTrans" cxnId="{84CE789D-4B0E-46BE-80F0-D4BE603D8004}">
      <dgm:prSet/>
      <dgm:spPr/>
      <dgm:t>
        <a:bodyPr/>
        <a:lstStyle/>
        <a:p>
          <a:endParaRPr lang="es-ES_tradnl"/>
        </a:p>
      </dgm:t>
    </dgm:pt>
    <dgm:pt modelId="{BB378BD2-E764-4738-8F9F-4B3C31203B8E}" type="sibTrans" cxnId="{84CE789D-4B0E-46BE-80F0-D4BE603D8004}">
      <dgm:prSet/>
      <dgm:spPr/>
      <dgm:t>
        <a:bodyPr/>
        <a:lstStyle/>
        <a:p>
          <a:endParaRPr lang="es-ES_tradnl"/>
        </a:p>
      </dgm:t>
    </dgm:pt>
    <dgm:pt modelId="{3EB8B9E4-74A8-444C-9707-E64E76153D3D}">
      <dgm:prSet phldrT="[Texto]" custT="1"/>
      <dgm:spPr/>
      <dgm:t>
        <a:bodyPr/>
        <a:lstStyle/>
        <a:p>
          <a:pPr marL="261938" indent="-261938">
            <a:spcAft>
              <a:spcPts val="0"/>
            </a:spcAft>
          </a:pPr>
          <a:r>
            <a:rPr lang="es-ES_tradnl" sz="1800" b="0" i="0" dirty="0" smtClean="0"/>
            <a:t>Marco de Referencia de Garantía de la Calidad</a:t>
          </a:r>
          <a:endParaRPr lang="es-ES_tradnl" sz="1800" b="0" dirty="0"/>
        </a:p>
      </dgm:t>
    </dgm:pt>
    <dgm:pt modelId="{9FBAAA5E-D148-4782-8796-C79168CEDF84}" type="parTrans" cxnId="{20BE2321-7D31-435A-A481-78AD8133EC43}">
      <dgm:prSet/>
      <dgm:spPr/>
      <dgm:t>
        <a:bodyPr/>
        <a:lstStyle/>
        <a:p>
          <a:endParaRPr lang="es-ES_tradnl"/>
        </a:p>
      </dgm:t>
    </dgm:pt>
    <dgm:pt modelId="{8581CA02-8148-49C0-A0BA-5C9CFE57F164}" type="sibTrans" cxnId="{20BE2321-7D31-435A-A481-78AD8133EC43}">
      <dgm:prSet/>
      <dgm:spPr/>
      <dgm:t>
        <a:bodyPr/>
        <a:lstStyle/>
        <a:p>
          <a:endParaRPr lang="es-ES_tradnl"/>
        </a:p>
      </dgm:t>
    </dgm:pt>
    <dgm:pt modelId="{49A800F9-E223-4B4C-A6DC-CE0B64196389}">
      <dgm:prSet phldrT="[Texto]" custT="1"/>
      <dgm:spPr/>
      <dgm:t>
        <a:bodyPr/>
        <a:lstStyle/>
        <a:p>
          <a:pPr marL="261938" indent="-261938">
            <a:spcAft>
              <a:spcPts val="0"/>
            </a:spcAft>
          </a:pPr>
          <a:r>
            <a:rPr lang="es-ES_tradnl" sz="1800" b="0" i="0" dirty="0" smtClean="0"/>
            <a:t>Red de calidad en la formación profesional del sistema educativo</a:t>
          </a:r>
          <a:endParaRPr lang="es-ES_tradnl" sz="1800" b="0" dirty="0"/>
        </a:p>
      </dgm:t>
    </dgm:pt>
    <dgm:pt modelId="{7256899F-E5E4-49FD-BF64-00579ECA9453}" type="parTrans" cxnId="{147B5D91-514C-4C58-8AD5-B139889B21B4}">
      <dgm:prSet/>
      <dgm:spPr/>
      <dgm:t>
        <a:bodyPr/>
        <a:lstStyle/>
        <a:p>
          <a:endParaRPr lang="es-ES_tradnl"/>
        </a:p>
      </dgm:t>
    </dgm:pt>
    <dgm:pt modelId="{DAEE082E-7A28-46B3-B84A-C3D170A24150}" type="sibTrans" cxnId="{147B5D91-514C-4C58-8AD5-B139889B21B4}">
      <dgm:prSet/>
      <dgm:spPr/>
      <dgm:t>
        <a:bodyPr/>
        <a:lstStyle/>
        <a:p>
          <a:endParaRPr lang="es-ES_tradnl"/>
        </a:p>
      </dgm:t>
    </dgm:pt>
    <dgm:pt modelId="{419BE24E-AFA8-4F16-9409-344F4D804E99}">
      <dgm:prSet phldrT="[Texto]" custT="1"/>
      <dgm:spPr/>
      <dgm:t>
        <a:bodyPr/>
        <a:lstStyle/>
        <a:p>
          <a:pPr marL="261938" indent="-261938">
            <a:spcAft>
              <a:spcPts val="0"/>
            </a:spcAft>
          </a:pPr>
          <a:endParaRPr lang="es-ES_tradnl" sz="800" b="0" dirty="0"/>
        </a:p>
      </dgm:t>
    </dgm:pt>
    <dgm:pt modelId="{BC7DE9D7-51FE-43E7-B479-46B74CE2387D}" type="parTrans" cxnId="{F46B62A3-4BD1-41BC-9C79-5DA4FB471F37}">
      <dgm:prSet/>
      <dgm:spPr/>
      <dgm:t>
        <a:bodyPr/>
        <a:lstStyle/>
        <a:p>
          <a:endParaRPr lang="es-ES_tradnl"/>
        </a:p>
      </dgm:t>
    </dgm:pt>
    <dgm:pt modelId="{DC5B3EE7-43E0-4F52-B7DA-4721B2EE35B4}" type="sibTrans" cxnId="{F46B62A3-4BD1-41BC-9C79-5DA4FB471F37}">
      <dgm:prSet/>
      <dgm:spPr/>
      <dgm:t>
        <a:bodyPr/>
        <a:lstStyle/>
        <a:p>
          <a:endParaRPr lang="es-ES_tradnl"/>
        </a:p>
      </dgm:t>
    </dgm:pt>
    <dgm:pt modelId="{BA690B12-27FC-46AA-A9C1-929D9EB13C63}">
      <dgm:prSet phldrT="[Texto]" custT="1"/>
      <dgm:spPr/>
      <dgm:t>
        <a:bodyPr/>
        <a:lstStyle/>
        <a:p>
          <a:pPr marL="261938" indent="-261938">
            <a:spcAft>
              <a:spcPts val="0"/>
            </a:spcAft>
          </a:pPr>
          <a:endParaRPr lang="es-ES_tradnl" sz="1800" b="0" dirty="0"/>
        </a:p>
      </dgm:t>
    </dgm:pt>
    <dgm:pt modelId="{168FD059-D8D4-4695-92B3-A0004D4123B3}" type="parTrans" cxnId="{6E5DFEA8-54B8-4CD9-AC12-3E8CECACE3F5}">
      <dgm:prSet/>
      <dgm:spPr/>
      <dgm:t>
        <a:bodyPr/>
        <a:lstStyle/>
        <a:p>
          <a:endParaRPr lang="es-ES_tradnl"/>
        </a:p>
      </dgm:t>
    </dgm:pt>
    <dgm:pt modelId="{85917D43-F9DD-42C5-9207-FDFD0EFFBF70}" type="sibTrans" cxnId="{6E5DFEA8-54B8-4CD9-AC12-3E8CECACE3F5}">
      <dgm:prSet/>
      <dgm:spPr/>
      <dgm:t>
        <a:bodyPr/>
        <a:lstStyle/>
        <a:p>
          <a:endParaRPr lang="es-ES_tradnl"/>
        </a:p>
      </dgm:t>
    </dgm:pt>
    <dgm:pt modelId="{8C24EBF3-D2B1-4186-859C-F032E8266F17}" type="pres">
      <dgm:prSet presAssocID="{DAD20D9B-8744-4F23-ADB8-8F8918EF931F}" presName="linear" presStyleCnt="0">
        <dgm:presLayoutVars>
          <dgm:dir/>
          <dgm:animLvl val="lvl"/>
          <dgm:resizeHandles val="exact"/>
        </dgm:presLayoutVars>
      </dgm:prSet>
      <dgm:spPr/>
      <dgm:t>
        <a:bodyPr/>
        <a:lstStyle/>
        <a:p>
          <a:endParaRPr lang="es-ES_tradnl"/>
        </a:p>
      </dgm:t>
    </dgm:pt>
    <dgm:pt modelId="{D08CE765-0461-4A1B-9BFE-2A365FEA9C83}" type="pres">
      <dgm:prSet presAssocID="{AF494CD5-91B7-4FF5-9AA9-0EA57896E2E7}" presName="parentLin" presStyleCnt="0"/>
      <dgm:spPr/>
      <dgm:t>
        <a:bodyPr/>
        <a:lstStyle/>
        <a:p>
          <a:endParaRPr lang="es-ES_tradnl"/>
        </a:p>
      </dgm:t>
    </dgm:pt>
    <dgm:pt modelId="{6AD71095-B6D4-455A-8300-E239B9E0E8D7}" type="pres">
      <dgm:prSet presAssocID="{AF494CD5-91B7-4FF5-9AA9-0EA57896E2E7}" presName="parentLeftMargin" presStyleLbl="node1" presStyleIdx="0" presStyleCnt="1"/>
      <dgm:spPr/>
      <dgm:t>
        <a:bodyPr/>
        <a:lstStyle/>
        <a:p>
          <a:endParaRPr lang="es-ES_tradnl"/>
        </a:p>
      </dgm:t>
    </dgm:pt>
    <dgm:pt modelId="{44CF04AC-446F-46EA-AEFF-FCD014D8C324}" type="pres">
      <dgm:prSet presAssocID="{AF494CD5-91B7-4FF5-9AA9-0EA57896E2E7}" presName="parentText" presStyleLbl="node1" presStyleIdx="0" presStyleCnt="1" custScaleX="184471" custScaleY="32685" custLinFactNeighborX="-49356" custLinFactNeighborY="-45318">
        <dgm:presLayoutVars>
          <dgm:chMax val="0"/>
          <dgm:bulletEnabled val="1"/>
        </dgm:presLayoutVars>
      </dgm:prSet>
      <dgm:spPr/>
      <dgm:t>
        <a:bodyPr/>
        <a:lstStyle/>
        <a:p>
          <a:endParaRPr lang="es-ES_tradnl"/>
        </a:p>
      </dgm:t>
    </dgm:pt>
    <dgm:pt modelId="{88ED6915-1271-47C9-ADDA-EBAC0B322860}" type="pres">
      <dgm:prSet presAssocID="{AF494CD5-91B7-4FF5-9AA9-0EA57896E2E7}" presName="negativeSpace" presStyleCnt="0"/>
      <dgm:spPr/>
      <dgm:t>
        <a:bodyPr/>
        <a:lstStyle/>
        <a:p>
          <a:endParaRPr lang="es-ES_tradnl"/>
        </a:p>
      </dgm:t>
    </dgm:pt>
    <dgm:pt modelId="{B73EDDC6-85E9-4073-9269-78B669E70603}" type="pres">
      <dgm:prSet presAssocID="{AF494CD5-91B7-4FF5-9AA9-0EA57896E2E7}" presName="childText" presStyleLbl="conFgAcc1" presStyleIdx="0" presStyleCnt="1" custScaleY="81680" custLinFactNeighborY="-41875">
        <dgm:presLayoutVars>
          <dgm:bulletEnabled val="1"/>
        </dgm:presLayoutVars>
      </dgm:prSet>
      <dgm:spPr/>
      <dgm:t>
        <a:bodyPr/>
        <a:lstStyle/>
        <a:p>
          <a:endParaRPr lang="es-ES_tradnl"/>
        </a:p>
      </dgm:t>
    </dgm:pt>
  </dgm:ptLst>
  <dgm:cxnLst>
    <dgm:cxn modelId="{84CE789D-4B0E-46BE-80F0-D4BE603D8004}" srcId="{AF494CD5-91B7-4FF5-9AA9-0EA57896E2E7}" destId="{657A7C7D-0A45-4C62-A481-0E391226F090}" srcOrd="1" destOrd="0" parTransId="{3408D7EA-858E-4869-B9B0-FED1831C17DF}" sibTransId="{BB378BD2-E764-4738-8F9F-4B3C31203B8E}"/>
    <dgm:cxn modelId="{147B5D91-514C-4C58-8AD5-B139889B21B4}" srcId="{AF494CD5-91B7-4FF5-9AA9-0EA57896E2E7}" destId="{49A800F9-E223-4B4C-A6DC-CE0B64196389}" srcOrd="4" destOrd="0" parTransId="{7256899F-E5E4-49FD-BF64-00579ECA9453}" sibTransId="{DAEE082E-7A28-46B3-B84A-C3D170A24150}"/>
    <dgm:cxn modelId="{89F5512B-F835-4F9F-BD9F-F767D45B3550}" type="presOf" srcId="{AF494CD5-91B7-4FF5-9AA9-0EA57896E2E7}" destId="{6AD71095-B6D4-455A-8300-E239B9E0E8D7}" srcOrd="0" destOrd="0" presId="urn:microsoft.com/office/officeart/2005/8/layout/list1"/>
    <dgm:cxn modelId="{F46B62A3-4BD1-41BC-9C79-5DA4FB471F37}" srcId="{AF494CD5-91B7-4FF5-9AA9-0EA57896E2E7}" destId="{419BE24E-AFA8-4F16-9409-344F4D804E99}" srcOrd="3" destOrd="0" parTransId="{BC7DE9D7-51FE-43E7-B479-46B74CE2387D}" sibTransId="{DC5B3EE7-43E0-4F52-B7DA-4721B2EE35B4}"/>
    <dgm:cxn modelId="{FD5FBFBA-F2B1-4161-AD7A-F87AB0DB759C}" type="presOf" srcId="{419BE24E-AFA8-4F16-9409-344F4D804E99}" destId="{B73EDDC6-85E9-4073-9269-78B669E70603}" srcOrd="0" destOrd="3" presId="urn:microsoft.com/office/officeart/2005/8/layout/list1"/>
    <dgm:cxn modelId="{A2CD35B5-ABA3-4117-A34E-00CB9DE07DB1}" type="presOf" srcId="{DAD20D9B-8744-4F23-ADB8-8F8918EF931F}" destId="{8C24EBF3-D2B1-4186-859C-F032E8266F17}" srcOrd="0" destOrd="0" presId="urn:microsoft.com/office/officeart/2005/8/layout/list1"/>
    <dgm:cxn modelId="{623029A3-5C3A-47E0-BE1C-2947887B08F4}" type="presOf" srcId="{AF494CD5-91B7-4FF5-9AA9-0EA57896E2E7}" destId="{44CF04AC-446F-46EA-AEFF-FCD014D8C324}" srcOrd="1" destOrd="0" presId="urn:microsoft.com/office/officeart/2005/8/layout/list1"/>
    <dgm:cxn modelId="{4823FA38-F53F-4D65-A8B8-94B77D7B8B24}" type="presOf" srcId="{657A7C7D-0A45-4C62-A481-0E391226F090}" destId="{B73EDDC6-85E9-4073-9269-78B669E70603}" srcOrd="0" destOrd="1" presId="urn:microsoft.com/office/officeart/2005/8/layout/list1"/>
    <dgm:cxn modelId="{C94356E6-B10F-4358-92FE-EE2FD1CA2A79}" type="presOf" srcId="{BA690B12-27FC-46AA-A9C1-929D9EB13C63}" destId="{B73EDDC6-85E9-4073-9269-78B669E70603}" srcOrd="0" destOrd="5" presId="urn:microsoft.com/office/officeart/2005/8/layout/list1"/>
    <dgm:cxn modelId="{804D583D-4C85-4DC7-AEA3-2B71E1981A65}" type="presOf" srcId="{214D0198-493C-450C-B19B-59918DDFFD9D}" destId="{B73EDDC6-85E9-4073-9269-78B669E70603}" srcOrd="0" destOrd="0" presId="urn:microsoft.com/office/officeart/2005/8/layout/list1"/>
    <dgm:cxn modelId="{3E8D470A-B01F-442C-8933-F56CD6484FDA}" srcId="{DAD20D9B-8744-4F23-ADB8-8F8918EF931F}" destId="{AF494CD5-91B7-4FF5-9AA9-0EA57896E2E7}" srcOrd="0" destOrd="0" parTransId="{5923C52A-AB75-4699-89A8-174466025CC2}" sibTransId="{03EDAAD7-183A-4C2E-99D2-213642ABCAFB}"/>
    <dgm:cxn modelId="{68735D66-8094-4A46-9464-850F77945E37}" type="presOf" srcId="{3EB8B9E4-74A8-444C-9707-E64E76153D3D}" destId="{B73EDDC6-85E9-4073-9269-78B669E70603}" srcOrd="0" destOrd="2" presId="urn:microsoft.com/office/officeart/2005/8/layout/list1"/>
    <dgm:cxn modelId="{D305EB7C-6C01-4A48-8EAF-D5BA8CA697E7}" srcId="{AF494CD5-91B7-4FF5-9AA9-0EA57896E2E7}" destId="{214D0198-493C-450C-B19B-59918DDFFD9D}" srcOrd="0" destOrd="0" parTransId="{55BF9BBE-A8F3-45E1-BB13-B821B14FE7D3}" sibTransId="{9136AB64-93FA-4AE7-9C3D-4F71ACF30F28}"/>
    <dgm:cxn modelId="{E83D9059-D6F0-4A16-8358-DD58F6A82FE9}" type="presOf" srcId="{49A800F9-E223-4B4C-A6DC-CE0B64196389}" destId="{B73EDDC6-85E9-4073-9269-78B669E70603}" srcOrd="0" destOrd="4" presId="urn:microsoft.com/office/officeart/2005/8/layout/list1"/>
    <dgm:cxn modelId="{20BE2321-7D31-435A-A481-78AD8133EC43}" srcId="{AF494CD5-91B7-4FF5-9AA9-0EA57896E2E7}" destId="{3EB8B9E4-74A8-444C-9707-E64E76153D3D}" srcOrd="2" destOrd="0" parTransId="{9FBAAA5E-D148-4782-8796-C79168CEDF84}" sibTransId="{8581CA02-8148-49C0-A0BA-5C9CFE57F164}"/>
    <dgm:cxn modelId="{6E5DFEA8-54B8-4CD9-AC12-3E8CECACE3F5}" srcId="{AF494CD5-91B7-4FF5-9AA9-0EA57896E2E7}" destId="{BA690B12-27FC-46AA-A9C1-929D9EB13C63}" srcOrd="5" destOrd="0" parTransId="{168FD059-D8D4-4695-92B3-A0004D4123B3}" sibTransId="{85917D43-F9DD-42C5-9207-FDFD0EFFBF70}"/>
    <dgm:cxn modelId="{CF729482-5C9E-4C9E-96B2-43F7B77ABEF6}" type="presParOf" srcId="{8C24EBF3-D2B1-4186-859C-F032E8266F17}" destId="{D08CE765-0461-4A1B-9BFE-2A365FEA9C83}" srcOrd="0" destOrd="0" presId="urn:microsoft.com/office/officeart/2005/8/layout/list1"/>
    <dgm:cxn modelId="{1B8FCB48-D12C-47A0-AA52-F41CFD72C2BD}" type="presParOf" srcId="{D08CE765-0461-4A1B-9BFE-2A365FEA9C83}" destId="{6AD71095-B6D4-455A-8300-E239B9E0E8D7}" srcOrd="0" destOrd="0" presId="urn:microsoft.com/office/officeart/2005/8/layout/list1"/>
    <dgm:cxn modelId="{327ABCE4-6762-4A76-A376-93885C251F5C}" type="presParOf" srcId="{D08CE765-0461-4A1B-9BFE-2A365FEA9C83}" destId="{44CF04AC-446F-46EA-AEFF-FCD014D8C324}" srcOrd="1" destOrd="0" presId="urn:microsoft.com/office/officeart/2005/8/layout/list1"/>
    <dgm:cxn modelId="{F363F44B-BF4F-46C8-BC3E-3A55BE114A99}" type="presParOf" srcId="{8C24EBF3-D2B1-4186-859C-F032E8266F17}" destId="{88ED6915-1271-47C9-ADDA-EBAC0B322860}" srcOrd="1" destOrd="0" presId="urn:microsoft.com/office/officeart/2005/8/layout/list1"/>
    <dgm:cxn modelId="{BF3CB163-C004-4015-9C79-C86D3C40DB3D}" type="presParOf" srcId="{8C24EBF3-D2B1-4186-859C-F032E8266F17}" destId="{B73EDDC6-85E9-4073-9269-78B669E70603}" srcOrd="2" destOrd="0" presId="urn:microsoft.com/office/officeart/2005/8/layout/list1"/>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B0FE7B-E892-42E2-AA63-A29E18920128}"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s-ES"/>
        </a:p>
      </dgm:t>
    </dgm:pt>
    <dgm:pt modelId="{70616D5F-8BAC-46DF-BD3A-BB60CDC79AEE}">
      <dgm:prSet phldrT="[Texto]" custT="1"/>
      <dgm:spPr/>
      <dgm:t>
        <a:bodyPr/>
        <a:lstStyle/>
        <a:p>
          <a:r>
            <a:rPr lang="es-ES_tradnl" sz="1600" b="0" i="0" dirty="0" smtClean="0"/>
            <a:t>Ejercer la actividad profesional definida en la competencia general del programa formativo</a:t>
          </a:r>
          <a:endParaRPr lang="es-ES" sz="1600" dirty="0">
            <a:latin typeface="Trebuchet MS" pitchFamily="34" charset="0"/>
          </a:endParaRPr>
        </a:p>
      </dgm:t>
    </dgm:pt>
    <dgm:pt modelId="{CBBD296C-D605-4ED9-B596-C22CBE5053C6}" type="parTrans" cxnId="{255AABB1-847D-44C0-A622-20EB3550C8B2}">
      <dgm:prSet/>
      <dgm:spPr/>
      <dgm:t>
        <a:bodyPr/>
        <a:lstStyle/>
        <a:p>
          <a:endParaRPr lang="es-ES"/>
        </a:p>
      </dgm:t>
    </dgm:pt>
    <dgm:pt modelId="{F82F481C-5BF3-49AE-8160-58041A674DB5}" type="sibTrans" cxnId="{255AABB1-847D-44C0-A622-20EB3550C8B2}">
      <dgm:prSet/>
      <dgm:spPr/>
      <dgm:t>
        <a:bodyPr/>
        <a:lstStyle/>
        <a:p>
          <a:endParaRPr lang="es-ES"/>
        </a:p>
      </dgm:t>
    </dgm:pt>
    <dgm:pt modelId="{D4081CBD-7965-4E56-90DB-B660B71415A6}">
      <dgm:prSet phldrT="[Texto]" custT="1"/>
      <dgm:spPr/>
      <dgm:t>
        <a:bodyPr/>
        <a:lstStyle/>
        <a:p>
          <a:r>
            <a:rPr lang="es-ES_tradnl" sz="1500" b="0" i="0" dirty="0" smtClean="0"/>
            <a:t>Comprender la organización y características del sector productivo correspondiente, los mecanismos de inserción profesional, legislación laboral derechos y obligaciones</a:t>
          </a:r>
          <a:endParaRPr lang="es-ES" sz="1500" dirty="0">
            <a:latin typeface="Trebuchet MS" pitchFamily="34" charset="0"/>
          </a:endParaRPr>
        </a:p>
      </dgm:t>
    </dgm:pt>
    <dgm:pt modelId="{FB4F4891-B572-40F4-800A-FD2DE3AB0DED}" type="parTrans" cxnId="{328CE643-D10D-4538-BEBB-2A22A734BA45}">
      <dgm:prSet/>
      <dgm:spPr/>
      <dgm:t>
        <a:bodyPr/>
        <a:lstStyle/>
        <a:p>
          <a:endParaRPr lang="es-ES"/>
        </a:p>
      </dgm:t>
    </dgm:pt>
    <dgm:pt modelId="{8464232E-DA50-4A58-9CDC-89D975F508C2}" type="sibTrans" cxnId="{328CE643-D10D-4538-BEBB-2A22A734BA45}">
      <dgm:prSet/>
      <dgm:spPr/>
      <dgm:t>
        <a:bodyPr/>
        <a:lstStyle/>
        <a:p>
          <a:endParaRPr lang="es-ES"/>
        </a:p>
      </dgm:t>
    </dgm:pt>
    <dgm:pt modelId="{C5E07A16-1AED-4BA9-B3B9-8B31629E823F}">
      <dgm:prSet phldrT="[Texto]" custT="1"/>
      <dgm:spPr/>
      <dgm:t>
        <a:bodyPr/>
        <a:lstStyle/>
        <a:p>
          <a:r>
            <a:rPr lang="es-ES_tradnl" sz="1500" b="0" i="0" dirty="0" smtClean="0"/>
            <a:t>Consolidar hábitos de disciplina, trabajo individual y en equipo, así como capacidades de </a:t>
          </a:r>
          <a:r>
            <a:rPr lang="es-ES_tradnl" sz="1500" b="0" i="0" dirty="0" err="1" smtClean="0"/>
            <a:t>autoaprendizaje</a:t>
          </a:r>
          <a:r>
            <a:rPr lang="es-ES_tradnl" sz="1500" b="0" i="0" dirty="0" smtClean="0"/>
            <a:t> y capacidad crítica</a:t>
          </a:r>
          <a:endParaRPr lang="es-ES" sz="1500" dirty="0">
            <a:latin typeface="Trebuchet MS" pitchFamily="34" charset="0"/>
          </a:endParaRPr>
        </a:p>
      </dgm:t>
    </dgm:pt>
    <dgm:pt modelId="{34A3BA12-B22E-4B09-96EF-5695083B2E64}" type="parTrans" cxnId="{1B4341F2-0E9C-4AEE-BA36-394744A5385A}">
      <dgm:prSet/>
      <dgm:spPr/>
      <dgm:t>
        <a:bodyPr/>
        <a:lstStyle/>
        <a:p>
          <a:endParaRPr lang="es-ES"/>
        </a:p>
      </dgm:t>
    </dgm:pt>
    <dgm:pt modelId="{0071078B-43E2-43C8-9A60-476D592E982A}" type="sibTrans" cxnId="{1B4341F2-0E9C-4AEE-BA36-394744A5385A}">
      <dgm:prSet/>
      <dgm:spPr/>
      <dgm:t>
        <a:bodyPr/>
        <a:lstStyle/>
        <a:p>
          <a:endParaRPr lang="es-ES"/>
        </a:p>
      </dgm:t>
    </dgm:pt>
    <dgm:pt modelId="{265B3413-C62F-47BD-AA32-B7C8002A0728}">
      <dgm:prSet phldrT="[Texto]" custT="1"/>
      <dgm:spPr/>
      <dgm:t>
        <a:bodyPr/>
        <a:lstStyle/>
        <a:p>
          <a:r>
            <a:rPr lang="es-ES_tradnl" sz="1400" b="0" i="0" dirty="0" smtClean="0"/>
            <a:t>Establecer relaciones interpersonales y sociales, en la actividad profesional y personal, basadas en la resolución pacífica de los conflictos, el respeto a los demás y el rechazo a la violencia, a los prejuicios de cualquier tipo y a los comportamientos sexista</a:t>
          </a:r>
          <a:endParaRPr lang="es-ES" sz="1400" dirty="0">
            <a:latin typeface="Trebuchet MS" pitchFamily="34" charset="0"/>
          </a:endParaRPr>
        </a:p>
      </dgm:t>
    </dgm:pt>
    <dgm:pt modelId="{3F001C76-C827-409D-8D4A-BDA339EA666E}" type="parTrans" cxnId="{798312AD-78F7-4393-9A95-8CB3D3B4630B}">
      <dgm:prSet/>
      <dgm:spPr/>
      <dgm:t>
        <a:bodyPr/>
        <a:lstStyle/>
        <a:p>
          <a:endParaRPr lang="es-ES"/>
        </a:p>
      </dgm:t>
    </dgm:pt>
    <dgm:pt modelId="{956697CA-5645-446A-9781-60D39F1D8B77}" type="sibTrans" cxnId="{798312AD-78F7-4393-9A95-8CB3D3B4630B}">
      <dgm:prSet/>
      <dgm:spPr/>
      <dgm:t>
        <a:bodyPr/>
        <a:lstStyle/>
        <a:p>
          <a:endParaRPr lang="es-ES"/>
        </a:p>
      </dgm:t>
    </dgm:pt>
    <dgm:pt modelId="{2B62EE1E-78D2-487E-9E8D-BFCC5BD0C56C}">
      <dgm:prSet phldrT="[Texto]" custT="1"/>
      <dgm:spPr/>
      <dgm:t>
        <a:bodyPr/>
        <a:lstStyle/>
        <a:p>
          <a:r>
            <a:rPr lang="es-ES_tradnl" sz="1500" b="0" i="0" dirty="0" smtClean="0"/>
            <a:t>Prevenir los riesgos laborales y medioambientales y adoptar medidas para trabajar en condiciones de seguridad y salud</a:t>
          </a:r>
          <a:endParaRPr lang="es-ES" sz="1500" dirty="0">
            <a:latin typeface="Trebuchet MS" pitchFamily="34" charset="0"/>
          </a:endParaRPr>
        </a:p>
      </dgm:t>
    </dgm:pt>
    <dgm:pt modelId="{1B32F207-5ABC-4F3A-886C-834E0105C891}" type="parTrans" cxnId="{18D9FDA6-C996-4C38-A3BC-BD811983AAEF}">
      <dgm:prSet/>
      <dgm:spPr/>
      <dgm:t>
        <a:bodyPr/>
        <a:lstStyle/>
        <a:p>
          <a:endParaRPr lang="es-ES_tradnl"/>
        </a:p>
      </dgm:t>
    </dgm:pt>
    <dgm:pt modelId="{261F5CF7-B6A2-4B0B-89DD-5331D8D74F78}" type="sibTrans" cxnId="{18D9FDA6-C996-4C38-A3BC-BD811983AAEF}">
      <dgm:prSet/>
      <dgm:spPr/>
      <dgm:t>
        <a:bodyPr/>
        <a:lstStyle/>
        <a:p>
          <a:endParaRPr lang="es-ES_tradnl"/>
        </a:p>
      </dgm:t>
    </dgm:pt>
    <dgm:pt modelId="{DC96BABF-A4C1-4EC3-A67D-CD187C2D8DD6}" type="pres">
      <dgm:prSet presAssocID="{91B0FE7B-E892-42E2-AA63-A29E18920128}" presName="linear" presStyleCnt="0">
        <dgm:presLayoutVars>
          <dgm:animLvl val="lvl"/>
          <dgm:resizeHandles val="exact"/>
        </dgm:presLayoutVars>
      </dgm:prSet>
      <dgm:spPr/>
      <dgm:t>
        <a:bodyPr/>
        <a:lstStyle/>
        <a:p>
          <a:endParaRPr lang="es-ES_tradnl"/>
        </a:p>
      </dgm:t>
    </dgm:pt>
    <dgm:pt modelId="{B5A83E79-3255-46E2-93EF-5F8A26B59E1C}" type="pres">
      <dgm:prSet presAssocID="{70616D5F-8BAC-46DF-BD3A-BB60CDC79AEE}" presName="parentText" presStyleLbl="node1" presStyleIdx="0" presStyleCnt="5" custScaleY="72272">
        <dgm:presLayoutVars>
          <dgm:chMax val="0"/>
          <dgm:bulletEnabled val="1"/>
        </dgm:presLayoutVars>
      </dgm:prSet>
      <dgm:spPr/>
      <dgm:t>
        <a:bodyPr/>
        <a:lstStyle/>
        <a:p>
          <a:endParaRPr lang="es-ES_tradnl"/>
        </a:p>
      </dgm:t>
    </dgm:pt>
    <dgm:pt modelId="{9CDEACC6-6D89-407E-B182-E9935CC7F316}" type="pres">
      <dgm:prSet presAssocID="{F82F481C-5BF3-49AE-8160-58041A674DB5}" presName="spacer" presStyleCnt="0"/>
      <dgm:spPr/>
      <dgm:t>
        <a:bodyPr/>
        <a:lstStyle/>
        <a:p>
          <a:endParaRPr lang="es-ES_tradnl"/>
        </a:p>
      </dgm:t>
    </dgm:pt>
    <dgm:pt modelId="{61C53417-E3BD-4ED1-B32E-CE37A5234054}" type="pres">
      <dgm:prSet presAssocID="{D4081CBD-7965-4E56-90DB-B660B71415A6}" presName="parentText" presStyleLbl="node1" presStyleIdx="1" presStyleCnt="5">
        <dgm:presLayoutVars>
          <dgm:chMax val="0"/>
          <dgm:bulletEnabled val="1"/>
        </dgm:presLayoutVars>
      </dgm:prSet>
      <dgm:spPr/>
      <dgm:t>
        <a:bodyPr/>
        <a:lstStyle/>
        <a:p>
          <a:endParaRPr lang="es-ES_tradnl"/>
        </a:p>
      </dgm:t>
    </dgm:pt>
    <dgm:pt modelId="{59B9225E-6C58-4345-BB03-040933A52948}" type="pres">
      <dgm:prSet presAssocID="{8464232E-DA50-4A58-9CDC-89D975F508C2}" presName="spacer" presStyleCnt="0"/>
      <dgm:spPr/>
      <dgm:t>
        <a:bodyPr/>
        <a:lstStyle/>
        <a:p>
          <a:endParaRPr lang="es-ES_tradnl"/>
        </a:p>
      </dgm:t>
    </dgm:pt>
    <dgm:pt modelId="{97292914-65CD-4C1D-86B3-FF61F515A38E}" type="pres">
      <dgm:prSet presAssocID="{C5E07A16-1AED-4BA9-B3B9-8B31629E823F}" presName="parentText" presStyleLbl="node1" presStyleIdx="2" presStyleCnt="5" custScaleY="74019">
        <dgm:presLayoutVars>
          <dgm:chMax val="0"/>
          <dgm:bulletEnabled val="1"/>
        </dgm:presLayoutVars>
      </dgm:prSet>
      <dgm:spPr/>
      <dgm:t>
        <a:bodyPr/>
        <a:lstStyle/>
        <a:p>
          <a:endParaRPr lang="es-ES_tradnl"/>
        </a:p>
      </dgm:t>
    </dgm:pt>
    <dgm:pt modelId="{7940B7E0-0F2B-4B9E-8EB2-F0986638F149}" type="pres">
      <dgm:prSet presAssocID="{0071078B-43E2-43C8-9A60-476D592E982A}" presName="spacer" presStyleCnt="0"/>
      <dgm:spPr/>
      <dgm:t>
        <a:bodyPr/>
        <a:lstStyle/>
        <a:p>
          <a:endParaRPr lang="es-ES_tradnl"/>
        </a:p>
      </dgm:t>
    </dgm:pt>
    <dgm:pt modelId="{9E50C6D7-8338-4827-81EE-26A4355F8847}" type="pres">
      <dgm:prSet presAssocID="{265B3413-C62F-47BD-AA32-B7C8002A0728}" presName="parentText" presStyleLbl="node1" presStyleIdx="3" presStyleCnt="5">
        <dgm:presLayoutVars>
          <dgm:chMax val="0"/>
          <dgm:bulletEnabled val="1"/>
        </dgm:presLayoutVars>
      </dgm:prSet>
      <dgm:spPr/>
      <dgm:t>
        <a:bodyPr/>
        <a:lstStyle/>
        <a:p>
          <a:endParaRPr lang="es-ES_tradnl"/>
        </a:p>
      </dgm:t>
    </dgm:pt>
    <dgm:pt modelId="{B6402FEA-1197-4694-8D9E-B2AB14809E40}" type="pres">
      <dgm:prSet presAssocID="{956697CA-5645-446A-9781-60D39F1D8B77}" presName="spacer" presStyleCnt="0"/>
      <dgm:spPr/>
      <dgm:t>
        <a:bodyPr/>
        <a:lstStyle/>
        <a:p>
          <a:endParaRPr lang="es-ES_tradnl"/>
        </a:p>
      </dgm:t>
    </dgm:pt>
    <dgm:pt modelId="{E6941220-0C4C-4EAF-8A81-E47A0BFE44BF}" type="pres">
      <dgm:prSet presAssocID="{2B62EE1E-78D2-487E-9E8D-BFCC5BD0C56C}" presName="parentText" presStyleLbl="node1" presStyleIdx="4" presStyleCnt="5">
        <dgm:presLayoutVars>
          <dgm:chMax val="0"/>
          <dgm:bulletEnabled val="1"/>
        </dgm:presLayoutVars>
      </dgm:prSet>
      <dgm:spPr/>
      <dgm:t>
        <a:bodyPr/>
        <a:lstStyle/>
        <a:p>
          <a:endParaRPr lang="es-ES_tradnl"/>
        </a:p>
      </dgm:t>
    </dgm:pt>
  </dgm:ptLst>
  <dgm:cxnLst>
    <dgm:cxn modelId="{798312AD-78F7-4393-9A95-8CB3D3B4630B}" srcId="{91B0FE7B-E892-42E2-AA63-A29E18920128}" destId="{265B3413-C62F-47BD-AA32-B7C8002A0728}" srcOrd="3" destOrd="0" parTransId="{3F001C76-C827-409D-8D4A-BDA339EA666E}" sibTransId="{956697CA-5645-446A-9781-60D39F1D8B77}"/>
    <dgm:cxn modelId="{6B656B32-430F-406C-8190-767426D4AE5C}" type="presOf" srcId="{C5E07A16-1AED-4BA9-B3B9-8B31629E823F}" destId="{97292914-65CD-4C1D-86B3-FF61F515A38E}" srcOrd="0" destOrd="0" presId="urn:microsoft.com/office/officeart/2005/8/layout/vList2"/>
    <dgm:cxn modelId="{3E7B5C20-1788-4430-81F0-FB0B293853D7}" type="presOf" srcId="{70616D5F-8BAC-46DF-BD3A-BB60CDC79AEE}" destId="{B5A83E79-3255-46E2-93EF-5F8A26B59E1C}" srcOrd="0" destOrd="0" presId="urn:microsoft.com/office/officeart/2005/8/layout/vList2"/>
    <dgm:cxn modelId="{18D9FDA6-C996-4C38-A3BC-BD811983AAEF}" srcId="{91B0FE7B-E892-42E2-AA63-A29E18920128}" destId="{2B62EE1E-78D2-487E-9E8D-BFCC5BD0C56C}" srcOrd="4" destOrd="0" parTransId="{1B32F207-5ABC-4F3A-886C-834E0105C891}" sibTransId="{261F5CF7-B6A2-4B0B-89DD-5331D8D74F78}"/>
    <dgm:cxn modelId="{328CE643-D10D-4538-BEBB-2A22A734BA45}" srcId="{91B0FE7B-E892-42E2-AA63-A29E18920128}" destId="{D4081CBD-7965-4E56-90DB-B660B71415A6}" srcOrd="1" destOrd="0" parTransId="{FB4F4891-B572-40F4-800A-FD2DE3AB0DED}" sibTransId="{8464232E-DA50-4A58-9CDC-89D975F508C2}"/>
    <dgm:cxn modelId="{D930D7FB-16A4-4C5E-8912-3B01D68E7A14}" type="presOf" srcId="{D4081CBD-7965-4E56-90DB-B660B71415A6}" destId="{61C53417-E3BD-4ED1-B32E-CE37A5234054}" srcOrd="0" destOrd="0" presId="urn:microsoft.com/office/officeart/2005/8/layout/vList2"/>
    <dgm:cxn modelId="{B1885454-71D2-40CD-86CD-2556DF02F980}" type="presOf" srcId="{265B3413-C62F-47BD-AA32-B7C8002A0728}" destId="{9E50C6D7-8338-4827-81EE-26A4355F8847}" srcOrd="0" destOrd="0" presId="urn:microsoft.com/office/officeart/2005/8/layout/vList2"/>
    <dgm:cxn modelId="{255AABB1-847D-44C0-A622-20EB3550C8B2}" srcId="{91B0FE7B-E892-42E2-AA63-A29E18920128}" destId="{70616D5F-8BAC-46DF-BD3A-BB60CDC79AEE}" srcOrd="0" destOrd="0" parTransId="{CBBD296C-D605-4ED9-B596-C22CBE5053C6}" sibTransId="{F82F481C-5BF3-49AE-8160-58041A674DB5}"/>
    <dgm:cxn modelId="{1B4341F2-0E9C-4AEE-BA36-394744A5385A}" srcId="{91B0FE7B-E892-42E2-AA63-A29E18920128}" destId="{C5E07A16-1AED-4BA9-B3B9-8B31629E823F}" srcOrd="2" destOrd="0" parTransId="{34A3BA12-B22E-4B09-96EF-5695083B2E64}" sibTransId="{0071078B-43E2-43C8-9A60-476D592E982A}"/>
    <dgm:cxn modelId="{441AFDB6-2932-49FB-9C14-3D42A60B5F0E}" type="presOf" srcId="{91B0FE7B-E892-42E2-AA63-A29E18920128}" destId="{DC96BABF-A4C1-4EC3-A67D-CD187C2D8DD6}" srcOrd="0" destOrd="0" presId="urn:microsoft.com/office/officeart/2005/8/layout/vList2"/>
    <dgm:cxn modelId="{52447541-EFFD-4E5E-8E77-33788AF786BD}" type="presOf" srcId="{2B62EE1E-78D2-487E-9E8D-BFCC5BD0C56C}" destId="{E6941220-0C4C-4EAF-8A81-E47A0BFE44BF}" srcOrd="0" destOrd="0" presId="urn:microsoft.com/office/officeart/2005/8/layout/vList2"/>
    <dgm:cxn modelId="{647E09A0-B425-4E48-AD1E-5AC3D4AF960F}" type="presParOf" srcId="{DC96BABF-A4C1-4EC3-A67D-CD187C2D8DD6}" destId="{B5A83E79-3255-46E2-93EF-5F8A26B59E1C}" srcOrd="0" destOrd="0" presId="urn:microsoft.com/office/officeart/2005/8/layout/vList2"/>
    <dgm:cxn modelId="{C8CDF20D-2099-4F62-A6D4-89B96419BE4F}" type="presParOf" srcId="{DC96BABF-A4C1-4EC3-A67D-CD187C2D8DD6}" destId="{9CDEACC6-6D89-407E-B182-E9935CC7F316}" srcOrd="1" destOrd="0" presId="urn:microsoft.com/office/officeart/2005/8/layout/vList2"/>
    <dgm:cxn modelId="{DC68DC08-92B4-4EC8-8B37-E1DA5ACBA256}" type="presParOf" srcId="{DC96BABF-A4C1-4EC3-A67D-CD187C2D8DD6}" destId="{61C53417-E3BD-4ED1-B32E-CE37A5234054}" srcOrd="2" destOrd="0" presId="urn:microsoft.com/office/officeart/2005/8/layout/vList2"/>
    <dgm:cxn modelId="{7CC4B32A-F3DA-4B46-8AD7-581E91C86DC8}" type="presParOf" srcId="{DC96BABF-A4C1-4EC3-A67D-CD187C2D8DD6}" destId="{59B9225E-6C58-4345-BB03-040933A52948}" srcOrd="3" destOrd="0" presId="urn:microsoft.com/office/officeart/2005/8/layout/vList2"/>
    <dgm:cxn modelId="{C3372DB5-D10B-4343-BE5A-846B8BD241B6}" type="presParOf" srcId="{DC96BABF-A4C1-4EC3-A67D-CD187C2D8DD6}" destId="{97292914-65CD-4C1D-86B3-FF61F515A38E}" srcOrd="4" destOrd="0" presId="urn:microsoft.com/office/officeart/2005/8/layout/vList2"/>
    <dgm:cxn modelId="{D282919C-445B-4482-87D7-EDE0BE2C1684}" type="presParOf" srcId="{DC96BABF-A4C1-4EC3-A67D-CD187C2D8DD6}" destId="{7940B7E0-0F2B-4B9E-8EB2-F0986638F149}" srcOrd="5" destOrd="0" presId="urn:microsoft.com/office/officeart/2005/8/layout/vList2"/>
    <dgm:cxn modelId="{99E8B7E1-4F2B-4882-9395-CB445ADB6B6B}" type="presParOf" srcId="{DC96BABF-A4C1-4EC3-A67D-CD187C2D8DD6}" destId="{9E50C6D7-8338-4827-81EE-26A4355F8847}" srcOrd="6" destOrd="0" presId="urn:microsoft.com/office/officeart/2005/8/layout/vList2"/>
    <dgm:cxn modelId="{14BB3414-2016-4C34-85A4-A66BF1860804}" type="presParOf" srcId="{DC96BABF-A4C1-4EC3-A67D-CD187C2D8DD6}" destId="{B6402FEA-1197-4694-8D9E-B2AB14809E40}" srcOrd="7" destOrd="0" presId="urn:microsoft.com/office/officeart/2005/8/layout/vList2"/>
    <dgm:cxn modelId="{870FFCCD-FCC6-4646-ABA8-807F27C038F7}" type="presParOf" srcId="{DC96BABF-A4C1-4EC3-A67D-CD187C2D8DD6}" destId="{E6941220-0C4C-4EAF-8A81-E47A0BFE44BF}" srcOrd="8"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B0FE7B-E892-42E2-AA63-A29E18920128}"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s-ES"/>
        </a:p>
      </dgm:t>
    </dgm:pt>
    <dgm:pt modelId="{70616D5F-8BAC-46DF-BD3A-BB60CDC79AEE}">
      <dgm:prSet phldrT="[Texto]" custT="1"/>
      <dgm:spPr/>
      <dgm:t>
        <a:bodyPr/>
        <a:lstStyle/>
        <a:p>
          <a:r>
            <a:rPr lang="es-ES_tradnl" sz="1600" b="0" i="0" dirty="0" smtClean="0"/>
            <a:t>Desarrollar una identidad profesional motivadora de futuros aprendizajes y adaptaciones a la evolución de los procesos productivos y al cambio social</a:t>
          </a:r>
          <a:endParaRPr lang="es-ES" sz="1600" dirty="0">
            <a:latin typeface="Trebuchet MS" pitchFamily="34" charset="0"/>
          </a:endParaRPr>
        </a:p>
      </dgm:t>
    </dgm:pt>
    <dgm:pt modelId="{CBBD296C-D605-4ED9-B596-C22CBE5053C6}" type="parTrans" cxnId="{255AABB1-847D-44C0-A622-20EB3550C8B2}">
      <dgm:prSet/>
      <dgm:spPr/>
      <dgm:t>
        <a:bodyPr/>
        <a:lstStyle/>
        <a:p>
          <a:endParaRPr lang="es-ES"/>
        </a:p>
      </dgm:t>
    </dgm:pt>
    <dgm:pt modelId="{F82F481C-5BF3-49AE-8160-58041A674DB5}" type="sibTrans" cxnId="{255AABB1-847D-44C0-A622-20EB3550C8B2}">
      <dgm:prSet/>
      <dgm:spPr/>
      <dgm:t>
        <a:bodyPr/>
        <a:lstStyle/>
        <a:p>
          <a:endParaRPr lang="es-ES"/>
        </a:p>
      </dgm:t>
    </dgm:pt>
    <dgm:pt modelId="{D4081CBD-7965-4E56-90DB-B660B71415A6}">
      <dgm:prSet phldrT="[Texto]" custT="1"/>
      <dgm:spPr/>
      <dgm:t>
        <a:bodyPr/>
        <a:lstStyle/>
        <a:p>
          <a:r>
            <a:rPr lang="es-ES_tradnl" sz="1600" b="0" i="0" dirty="0" smtClean="0"/>
            <a:t>Potenciar la creatividad, la innovación y la iniciativa emprendedora</a:t>
          </a:r>
          <a:endParaRPr lang="es-ES" sz="1600" dirty="0">
            <a:latin typeface="Trebuchet MS" pitchFamily="34" charset="0"/>
          </a:endParaRPr>
        </a:p>
      </dgm:t>
    </dgm:pt>
    <dgm:pt modelId="{FB4F4891-B572-40F4-800A-FD2DE3AB0DED}" type="parTrans" cxnId="{328CE643-D10D-4538-BEBB-2A22A734BA45}">
      <dgm:prSet/>
      <dgm:spPr/>
      <dgm:t>
        <a:bodyPr/>
        <a:lstStyle/>
        <a:p>
          <a:endParaRPr lang="es-ES"/>
        </a:p>
      </dgm:t>
    </dgm:pt>
    <dgm:pt modelId="{8464232E-DA50-4A58-9CDC-89D975F508C2}" type="sibTrans" cxnId="{328CE643-D10D-4538-BEBB-2A22A734BA45}">
      <dgm:prSet/>
      <dgm:spPr/>
      <dgm:t>
        <a:bodyPr/>
        <a:lstStyle/>
        <a:p>
          <a:endParaRPr lang="es-ES"/>
        </a:p>
      </dgm:t>
    </dgm:pt>
    <dgm:pt modelId="{C5E07A16-1AED-4BA9-B3B9-8B31629E823F}">
      <dgm:prSet phldrT="[Texto]" custT="1"/>
      <dgm:spPr/>
      <dgm:t>
        <a:bodyPr/>
        <a:lstStyle/>
        <a:p>
          <a:r>
            <a:rPr lang="es-ES_tradnl" sz="1500" b="0" i="0" dirty="0" smtClean="0"/>
            <a:t>Utilizar las tecnologías de la información y la comunicación, así como las lenguas extranjeras necesarias en su actividad profesional</a:t>
          </a:r>
          <a:endParaRPr lang="es-ES" sz="1500" dirty="0">
            <a:latin typeface="Trebuchet MS" pitchFamily="34" charset="0"/>
          </a:endParaRPr>
        </a:p>
      </dgm:t>
    </dgm:pt>
    <dgm:pt modelId="{34A3BA12-B22E-4B09-96EF-5695083B2E64}" type="parTrans" cxnId="{1B4341F2-0E9C-4AEE-BA36-394744A5385A}">
      <dgm:prSet/>
      <dgm:spPr/>
      <dgm:t>
        <a:bodyPr/>
        <a:lstStyle/>
        <a:p>
          <a:endParaRPr lang="es-ES"/>
        </a:p>
      </dgm:t>
    </dgm:pt>
    <dgm:pt modelId="{0071078B-43E2-43C8-9A60-476D592E982A}" type="sibTrans" cxnId="{1B4341F2-0E9C-4AEE-BA36-394744A5385A}">
      <dgm:prSet/>
      <dgm:spPr/>
      <dgm:t>
        <a:bodyPr/>
        <a:lstStyle/>
        <a:p>
          <a:endParaRPr lang="es-ES"/>
        </a:p>
      </dgm:t>
    </dgm:pt>
    <dgm:pt modelId="{265B3413-C62F-47BD-AA32-B7C8002A0728}">
      <dgm:prSet phldrT="[Texto]" custT="1"/>
      <dgm:spPr/>
      <dgm:t>
        <a:bodyPr/>
        <a:lstStyle/>
        <a:p>
          <a:r>
            <a:rPr lang="es-ES_tradnl" sz="1500" b="0" i="0" dirty="0" smtClean="0"/>
            <a:t>Comunicarse de forma efectiva en el desarrollo de la actividad profesional y personal</a:t>
          </a:r>
          <a:endParaRPr lang="es-ES" sz="1500" dirty="0">
            <a:latin typeface="Trebuchet MS" pitchFamily="34" charset="0"/>
          </a:endParaRPr>
        </a:p>
      </dgm:t>
    </dgm:pt>
    <dgm:pt modelId="{3F001C76-C827-409D-8D4A-BDA339EA666E}" type="parTrans" cxnId="{798312AD-78F7-4393-9A95-8CB3D3B4630B}">
      <dgm:prSet/>
      <dgm:spPr/>
      <dgm:t>
        <a:bodyPr/>
        <a:lstStyle/>
        <a:p>
          <a:endParaRPr lang="es-ES"/>
        </a:p>
      </dgm:t>
    </dgm:pt>
    <dgm:pt modelId="{956697CA-5645-446A-9781-60D39F1D8B77}" type="sibTrans" cxnId="{798312AD-78F7-4393-9A95-8CB3D3B4630B}">
      <dgm:prSet/>
      <dgm:spPr/>
      <dgm:t>
        <a:bodyPr/>
        <a:lstStyle/>
        <a:p>
          <a:endParaRPr lang="es-ES"/>
        </a:p>
      </dgm:t>
    </dgm:pt>
    <dgm:pt modelId="{2B62EE1E-78D2-487E-9E8D-BFCC5BD0C56C}">
      <dgm:prSet phldrT="[Texto]" custT="1"/>
      <dgm:spPr/>
      <dgm:t>
        <a:bodyPr/>
        <a:lstStyle/>
        <a:p>
          <a:r>
            <a:rPr lang="es-ES_tradnl" sz="1500" b="0" i="0" dirty="0" smtClean="0"/>
            <a:t>Gestionar su carrera profesional, analizando los itinerarios formativos más adecuados para mejorar su </a:t>
          </a:r>
          <a:r>
            <a:rPr lang="es-ES_tradnl" sz="1500" b="0" i="0" dirty="0" err="1" smtClean="0"/>
            <a:t>empleabilidad</a:t>
          </a:r>
          <a:endParaRPr lang="es-ES" sz="1500" dirty="0">
            <a:latin typeface="Trebuchet MS" pitchFamily="34" charset="0"/>
          </a:endParaRPr>
        </a:p>
      </dgm:t>
    </dgm:pt>
    <dgm:pt modelId="{1B32F207-5ABC-4F3A-886C-834E0105C891}" type="parTrans" cxnId="{18D9FDA6-C996-4C38-A3BC-BD811983AAEF}">
      <dgm:prSet/>
      <dgm:spPr/>
      <dgm:t>
        <a:bodyPr/>
        <a:lstStyle/>
        <a:p>
          <a:endParaRPr lang="es-ES_tradnl"/>
        </a:p>
      </dgm:t>
    </dgm:pt>
    <dgm:pt modelId="{261F5CF7-B6A2-4B0B-89DD-5331D8D74F78}" type="sibTrans" cxnId="{18D9FDA6-C996-4C38-A3BC-BD811983AAEF}">
      <dgm:prSet/>
      <dgm:spPr/>
      <dgm:t>
        <a:bodyPr/>
        <a:lstStyle/>
        <a:p>
          <a:endParaRPr lang="es-ES_tradnl"/>
        </a:p>
      </dgm:t>
    </dgm:pt>
    <dgm:pt modelId="{9ED00609-FDA7-458D-AA3F-F5B3EB88D348}" type="pres">
      <dgm:prSet presAssocID="{91B0FE7B-E892-42E2-AA63-A29E18920128}" presName="linear" presStyleCnt="0">
        <dgm:presLayoutVars>
          <dgm:animLvl val="lvl"/>
          <dgm:resizeHandles val="exact"/>
        </dgm:presLayoutVars>
      </dgm:prSet>
      <dgm:spPr/>
      <dgm:t>
        <a:bodyPr/>
        <a:lstStyle/>
        <a:p>
          <a:endParaRPr lang="es-ES_tradnl"/>
        </a:p>
      </dgm:t>
    </dgm:pt>
    <dgm:pt modelId="{059834FD-D945-4DBB-BAD6-15F14E02D5C8}" type="pres">
      <dgm:prSet presAssocID="{70616D5F-8BAC-46DF-BD3A-BB60CDC79AEE}" presName="parentText" presStyleLbl="node1" presStyleIdx="0" presStyleCnt="5">
        <dgm:presLayoutVars>
          <dgm:chMax val="0"/>
          <dgm:bulletEnabled val="1"/>
        </dgm:presLayoutVars>
      </dgm:prSet>
      <dgm:spPr/>
      <dgm:t>
        <a:bodyPr/>
        <a:lstStyle/>
        <a:p>
          <a:endParaRPr lang="es-ES_tradnl"/>
        </a:p>
      </dgm:t>
    </dgm:pt>
    <dgm:pt modelId="{A178F908-04A4-4E19-90FB-9121F6A6391E}" type="pres">
      <dgm:prSet presAssocID="{F82F481C-5BF3-49AE-8160-58041A674DB5}" presName="spacer" presStyleCnt="0"/>
      <dgm:spPr/>
      <dgm:t>
        <a:bodyPr/>
        <a:lstStyle/>
        <a:p>
          <a:endParaRPr lang="es-ES_tradnl"/>
        </a:p>
      </dgm:t>
    </dgm:pt>
    <dgm:pt modelId="{CC2E2EA4-5260-45B6-A2EB-7F6BDF22CEA4}" type="pres">
      <dgm:prSet presAssocID="{D4081CBD-7965-4E56-90DB-B660B71415A6}" presName="parentText" presStyleLbl="node1" presStyleIdx="1" presStyleCnt="5">
        <dgm:presLayoutVars>
          <dgm:chMax val="0"/>
          <dgm:bulletEnabled val="1"/>
        </dgm:presLayoutVars>
      </dgm:prSet>
      <dgm:spPr/>
      <dgm:t>
        <a:bodyPr/>
        <a:lstStyle/>
        <a:p>
          <a:endParaRPr lang="es-ES_tradnl"/>
        </a:p>
      </dgm:t>
    </dgm:pt>
    <dgm:pt modelId="{F1E18CA0-63D7-4109-A2F9-B0212E7B6541}" type="pres">
      <dgm:prSet presAssocID="{8464232E-DA50-4A58-9CDC-89D975F508C2}" presName="spacer" presStyleCnt="0"/>
      <dgm:spPr/>
      <dgm:t>
        <a:bodyPr/>
        <a:lstStyle/>
        <a:p>
          <a:endParaRPr lang="es-ES_tradnl"/>
        </a:p>
      </dgm:t>
    </dgm:pt>
    <dgm:pt modelId="{DE8BB3BF-5297-4F70-805B-6BA68E744838}" type="pres">
      <dgm:prSet presAssocID="{C5E07A16-1AED-4BA9-B3B9-8B31629E823F}" presName="parentText" presStyleLbl="node1" presStyleIdx="2" presStyleCnt="5">
        <dgm:presLayoutVars>
          <dgm:chMax val="0"/>
          <dgm:bulletEnabled val="1"/>
        </dgm:presLayoutVars>
      </dgm:prSet>
      <dgm:spPr/>
      <dgm:t>
        <a:bodyPr/>
        <a:lstStyle/>
        <a:p>
          <a:endParaRPr lang="es-ES_tradnl"/>
        </a:p>
      </dgm:t>
    </dgm:pt>
    <dgm:pt modelId="{5E5500E4-664D-4E28-9729-C2A935793D86}" type="pres">
      <dgm:prSet presAssocID="{0071078B-43E2-43C8-9A60-476D592E982A}" presName="spacer" presStyleCnt="0"/>
      <dgm:spPr/>
      <dgm:t>
        <a:bodyPr/>
        <a:lstStyle/>
        <a:p>
          <a:endParaRPr lang="es-ES_tradnl"/>
        </a:p>
      </dgm:t>
    </dgm:pt>
    <dgm:pt modelId="{0D980369-6E0A-4C61-A997-28235EBF8F24}" type="pres">
      <dgm:prSet presAssocID="{265B3413-C62F-47BD-AA32-B7C8002A0728}" presName="parentText" presStyleLbl="node1" presStyleIdx="3" presStyleCnt="5">
        <dgm:presLayoutVars>
          <dgm:chMax val="0"/>
          <dgm:bulletEnabled val="1"/>
        </dgm:presLayoutVars>
      </dgm:prSet>
      <dgm:spPr/>
      <dgm:t>
        <a:bodyPr/>
        <a:lstStyle/>
        <a:p>
          <a:endParaRPr lang="es-ES_tradnl"/>
        </a:p>
      </dgm:t>
    </dgm:pt>
    <dgm:pt modelId="{BD4EC6B7-1E52-4C98-B2BD-965B5F8FB18A}" type="pres">
      <dgm:prSet presAssocID="{956697CA-5645-446A-9781-60D39F1D8B77}" presName="spacer" presStyleCnt="0"/>
      <dgm:spPr/>
      <dgm:t>
        <a:bodyPr/>
        <a:lstStyle/>
        <a:p>
          <a:endParaRPr lang="es-ES_tradnl"/>
        </a:p>
      </dgm:t>
    </dgm:pt>
    <dgm:pt modelId="{C3C365D0-081E-4F57-AA3E-88954A0CE34A}" type="pres">
      <dgm:prSet presAssocID="{2B62EE1E-78D2-487E-9E8D-BFCC5BD0C56C}" presName="parentText" presStyleLbl="node1" presStyleIdx="4" presStyleCnt="5">
        <dgm:presLayoutVars>
          <dgm:chMax val="0"/>
          <dgm:bulletEnabled val="1"/>
        </dgm:presLayoutVars>
      </dgm:prSet>
      <dgm:spPr/>
      <dgm:t>
        <a:bodyPr/>
        <a:lstStyle/>
        <a:p>
          <a:endParaRPr lang="es-ES_tradnl"/>
        </a:p>
      </dgm:t>
    </dgm:pt>
  </dgm:ptLst>
  <dgm:cxnLst>
    <dgm:cxn modelId="{B9B5C3DE-52F8-42CA-A798-99901CA4A886}" type="presOf" srcId="{70616D5F-8BAC-46DF-BD3A-BB60CDC79AEE}" destId="{059834FD-D945-4DBB-BAD6-15F14E02D5C8}" srcOrd="0" destOrd="0" presId="urn:microsoft.com/office/officeart/2005/8/layout/vList2"/>
    <dgm:cxn modelId="{33C56DB6-566E-498E-9BB5-FB6E897E19F2}" type="presOf" srcId="{265B3413-C62F-47BD-AA32-B7C8002A0728}" destId="{0D980369-6E0A-4C61-A997-28235EBF8F24}" srcOrd="0" destOrd="0" presId="urn:microsoft.com/office/officeart/2005/8/layout/vList2"/>
    <dgm:cxn modelId="{798312AD-78F7-4393-9A95-8CB3D3B4630B}" srcId="{91B0FE7B-E892-42E2-AA63-A29E18920128}" destId="{265B3413-C62F-47BD-AA32-B7C8002A0728}" srcOrd="3" destOrd="0" parTransId="{3F001C76-C827-409D-8D4A-BDA339EA666E}" sibTransId="{956697CA-5645-446A-9781-60D39F1D8B77}"/>
    <dgm:cxn modelId="{98474712-F85D-4555-95C7-79A7B4F36932}" type="presOf" srcId="{91B0FE7B-E892-42E2-AA63-A29E18920128}" destId="{9ED00609-FDA7-458D-AA3F-F5B3EB88D348}" srcOrd="0" destOrd="0" presId="urn:microsoft.com/office/officeart/2005/8/layout/vList2"/>
    <dgm:cxn modelId="{18D9FDA6-C996-4C38-A3BC-BD811983AAEF}" srcId="{91B0FE7B-E892-42E2-AA63-A29E18920128}" destId="{2B62EE1E-78D2-487E-9E8D-BFCC5BD0C56C}" srcOrd="4" destOrd="0" parTransId="{1B32F207-5ABC-4F3A-886C-834E0105C891}" sibTransId="{261F5CF7-B6A2-4B0B-89DD-5331D8D74F78}"/>
    <dgm:cxn modelId="{328CE643-D10D-4538-BEBB-2A22A734BA45}" srcId="{91B0FE7B-E892-42E2-AA63-A29E18920128}" destId="{D4081CBD-7965-4E56-90DB-B660B71415A6}" srcOrd="1" destOrd="0" parTransId="{FB4F4891-B572-40F4-800A-FD2DE3AB0DED}" sibTransId="{8464232E-DA50-4A58-9CDC-89D975F508C2}"/>
    <dgm:cxn modelId="{A36C3F56-B0E3-4792-87BC-81D69E55E33C}" type="presOf" srcId="{D4081CBD-7965-4E56-90DB-B660B71415A6}" destId="{CC2E2EA4-5260-45B6-A2EB-7F6BDF22CEA4}" srcOrd="0" destOrd="0" presId="urn:microsoft.com/office/officeart/2005/8/layout/vList2"/>
    <dgm:cxn modelId="{255AABB1-847D-44C0-A622-20EB3550C8B2}" srcId="{91B0FE7B-E892-42E2-AA63-A29E18920128}" destId="{70616D5F-8BAC-46DF-BD3A-BB60CDC79AEE}" srcOrd="0" destOrd="0" parTransId="{CBBD296C-D605-4ED9-B596-C22CBE5053C6}" sibTransId="{F82F481C-5BF3-49AE-8160-58041A674DB5}"/>
    <dgm:cxn modelId="{EA8698B2-DB12-4723-8769-5182B6FDDFFC}" type="presOf" srcId="{2B62EE1E-78D2-487E-9E8D-BFCC5BD0C56C}" destId="{C3C365D0-081E-4F57-AA3E-88954A0CE34A}" srcOrd="0" destOrd="0" presId="urn:microsoft.com/office/officeart/2005/8/layout/vList2"/>
    <dgm:cxn modelId="{1B4341F2-0E9C-4AEE-BA36-394744A5385A}" srcId="{91B0FE7B-E892-42E2-AA63-A29E18920128}" destId="{C5E07A16-1AED-4BA9-B3B9-8B31629E823F}" srcOrd="2" destOrd="0" parTransId="{34A3BA12-B22E-4B09-96EF-5695083B2E64}" sibTransId="{0071078B-43E2-43C8-9A60-476D592E982A}"/>
    <dgm:cxn modelId="{A3F0577B-1EC0-4CD6-B6D3-B7DD91BBB9D0}" type="presOf" srcId="{C5E07A16-1AED-4BA9-B3B9-8B31629E823F}" destId="{DE8BB3BF-5297-4F70-805B-6BA68E744838}" srcOrd="0" destOrd="0" presId="urn:microsoft.com/office/officeart/2005/8/layout/vList2"/>
    <dgm:cxn modelId="{C062707C-23B6-4722-9A2C-7ED83CA3E794}" type="presParOf" srcId="{9ED00609-FDA7-458D-AA3F-F5B3EB88D348}" destId="{059834FD-D945-4DBB-BAD6-15F14E02D5C8}" srcOrd="0" destOrd="0" presId="urn:microsoft.com/office/officeart/2005/8/layout/vList2"/>
    <dgm:cxn modelId="{DDDDAC2B-59E8-4E20-A804-C1E2140C126D}" type="presParOf" srcId="{9ED00609-FDA7-458D-AA3F-F5B3EB88D348}" destId="{A178F908-04A4-4E19-90FB-9121F6A6391E}" srcOrd="1" destOrd="0" presId="urn:microsoft.com/office/officeart/2005/8/layout/vList2"/>
    <dgm:cxn modelId="{7B58C98A-6500-4755-8C48-32D888198AB8}" type="presParOf" srcId="{9ED00609-FDA7-458D-AA3F-F5B3EB88D348}" destId="{CC2E2EA4-5260-45B6-A2EB-7F6BDF22CEA4}" srcOrd="2" destOrd="0" presId="urn:microsoft.com/office/officeart/2005/8/layout/vList2"/>
    <dgm:cxn modelId="{769B2C7A-763E-463F-85A9-41A239D26A4E}" type="presParOf" srcId="{9ED00609-FDA7-458D-AA3F-F5B3EB88D348}" destId="{F1E18CA0-63D7-4109-A2F9-B0212E7B6541}" srcOrd="3" destOrd="0" presId="urn:microsoft.com/office/officeart/2005/8/layout/vList2"/>
    <dgm:cxn modelId="{1B55CD27-1D60-4B92-AB30-7D10536432A8}" type="presParOf" srcId="{9ED00609-FDA7-458D-AA3F-F5B3EB88D348}" destId="{DE8BB3BF-5297-4F70-805B-6BA68E744838}" srcOrd="4" destOrd="0" presId="urn:microsoft.com/office/officeart/2005/8/layout/vList2"/>
    <dgm:cxn modelId="{6F6345E9-DBF6-4469-9A5B-3F63549136FF}" type="presParOf" srcId="{9ED00609-FDA7-458D-AA3F-F5B3EB88D348}" destId="{5E5500E4-664D-4E28-9729-C2A935793D86}" srcOrd="5" destOrd="0" presId="urn:microsoft.com/office/officeart/2005/8/layout/vList2"/>
    <dgm:cxn modelId="{8BDE78EB-4DE4-4362-A46B-ED5A40613980}" type="presParOf" srcId="{9ED00609-FDA7-458D-AA3F-F5B3EB88D348}" destId="{0D980369-6E0A-4C61-A997-28235EBF8F24}" srcOrd="6" destOrd="0" presId="urn:microsoft.com/office/officeart/2005/8/layout/vList2"/>
    <dgm:cxn modelId="{33531FE1-A687-4C3E-B972-14C52D2B48FB}" type="presParOf" srcId="{9ED00609-FDA7-458D-AA3F-F5B3EB88D348}" destId="{BD4EC6B7-1E52-4C98-B2BD-965B5F8FB18A}" srcOrd="7" destOrd="0" presId="urn:microsoft.com/office/officeart/2005/8/layout/vList2"/>
    <dgm:cxn modelId="{A10ADDFD-B8A9-4B2A-931D-F19A3720409F}" type="presParOf" srcId="{9ED00609-FDA7-458D-AA3F-F5B3EB88D348}" destId="{C3C365D0-081E-4F57-AA3E-88954A0CE34A}" srcOrd="8"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B0FE7B-E892-42E2-AA63-A29E18920128}"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ES"/>
        </a:p>
      </dgm:t>
    </dgm:pt>
    <dgm:pt modelId="{70616D5F-8BAC-46DF-BD3A-BB60CDC79AEE}">
      <dgm:prSet phldrT="[Texto]" custT="1"/>
      <dgm:spPr/>
      <dgm:t>
        <a:bodyPr/>
        <a:lstStyle/>
        <a:p>
          <a:r>
            <a:rPr lang="es-ES_tradnl" sz="1600" b="0" i="0" dirty="0" smtClean="0">
              <a:effectLst>
                <a:outerShdw blurRad="38100" dist="38100" dir="2700000" algn="tl">
                  <a:srgbClr val="000000">
                    <a:alpha val="43137"/>
                  </a:srgbClr>
                </a:outerShdw>
              </a:effectLst>
            </a:rPr>
            <a:t>Los módulos profesionales específicos de los programas de cualificación profesional inicial</a:t>
          </a:r>
          <a:endParaRPr lang="es-ES" sz="1600" dirty="0">
            <a:effectLst>
              <a:outerShdw blurRad="38100" dist="38100" dir="2700000" algn="tl">
                <a:srgbClr val="000000">
                  <a:alpha val="43137"/>
                </a:srgbClr>
              </a:outerShdw>
            </a:effectLst>
            <a:latin typeface="Trebuchet MS" pitchFamily="34" charset="0"/>
          </a:endParaRPr>
        </a:p>
      </dgm:t>
    </dgm:pt>
    <dgm:pt modelId="{CBBD296C-D605-4ED9-B596-C22CBE5053C6}" type="parTrans" cxnId="{255AABB1-847D-44C0-A622-20EB3550C8B2}">
      <dgm:prSet/>
      <dgm:spPr/>
      <dgm:t>
        <a:bodyPr/>
        <a:lstStyle/>
        <a:p>
          <a:endParaRPr lang="es-ES"/>
        </a:p>
      </dgm:t>
    </dgm:pt>
    <dgm:pt modelId="{F82F481C-5BF3-49AE-8160-58041A674DB5}" type="sibTrans" cxnId="{255AABB1-847D-44C0-A622-20EB3550C8B2}">
      <dgm:prSet/>
      <dgm:spPr/>
      <dgm:t>
        <a:bodyPr/>
        <a:lstStyle/>
        <a:p>
          <a:endParaRPr lang="es-ES"/>
        </a:p>
      </dgm:t>
    </dgm:pt>
    <dgm:pt modelId="{D4081CBD-7965-4E56-90DB-B660B71415A6}">
      <dgm:prSet phldrT="[Texto]" custT="1"/>
      <dgm:spPr/>
      <dgm:t>
        <a:bodyPr/>
        <a:lstStyle/>
        <a:p>
          <a:r>
            <a:rPr lang="es-ES_tradnl" sz="1600" b="0" i="0" dirty="0" smtClean="0">
              <a:effectLst>
                <a:outerShdw blurRad="38100" dist="38100" dir="2700000" algn="tl">
                  <a:srgbClr val="000000">
                    <a:alpha val="43137"/>
                  </a:srgbClr>
                </a:outerShdw>
              </a:effectLst>
            </a:rPr>
            <a:t>Los ciclos formativos de grado medio</a:t>
          </a:r>
          <a:endParaRPr lang="es-ES" sz="1600" dirty="0">
            <a:effectLst>
              <a:outerShdw blurRad="38100" dist="38100" dir="2700000" algn="tl">
                <a:srgbClr val="000000">
                  <a:alpha val="43137"/>
                </a:srgbClr>
              </a:outerShdw>
            </a:effectLst>
            <a:latin typeface="Trebuchet MS" pitchFamily="34" charset="0"/>
          </a:endParaRPr>
        </a:p>
      </dgm:t>
    </dgm:pt>
    <dgm:pt modelId="{FB4F4891-B572-40F4-800A-FD2DE3AB0DED}" type="parTrans" cxnId="{328CE643-D10D-4538-BEBB-2A22A734BA45}">
      <dgm:prSet/>
      <dgm:spPr/>
      <dgm:t>
        <a:bodyPr/>
        <a:lstStyle/>
        <a:p>
          <a:endParaRPr lang="es-ES"/>
        </a:p>
      </dgm:t>
    </dgm:pt>
    <dgm:pt modelId="{8464232E-DA50-4A58-9CDC-89D975F508C2}" type="sibTrans" cxnId="{328CE643-D10D-4538-BEBB-2A22A734BA45}">
      <dgm:prSet/>
      <dgm:spPr/>
      <dgm:t>
        <a:bodyPr/>
        <a:lstStyle/>
        <a:p>
          <a:endParaRPr lang="es-ES"/>
        </a:p>
      </dgm:t>
    </dgm:pt>
    <dgm:pt modelId="{C5E07A16-1AED-4BA9-B3B9-8B31629E823F}">
      <dgm:prSet phldrT="[Texto]" custT="1"/>
      <dgm:spPr/>
      <dgm:t>
        <a:bodyPr/>
        <a:lstStyle/>
        <a:p>
          <a:r>
            <a:rPr lang="es-ES_tradnl" sz="1600" b="0" i="0" dirty="0" smtClean="0">
              <a:effectLst>
                <a:outerShdw blurRad="38100" dist="38100" dir="2700000" algn="tl">
                  <a:srgbClr val="000000">
                    <a:alpha val="43137"/>
                  </a:srgbClr>
                </a:outerShdw>
              </a:effectLst>
            </a:rPr>
            <a:t>Los ciclos formativos de grado superior</a:t>
          </a:r>
          <a:endParaRPr lang="es-ES" sz="1600" dirty="0">
            <a:effectLst>
              <a:outerShdw blurRad="38100" dist="38100" dir="2700000" algn="tl">
                <a:srgbClr val="000000">
                  <a:alpha val="43137"/>
                </a:srgbClr>
              </a:outerShdw>
            </a:effectLst>
            <a:latin typeface="Trebuchet MS" pitchFamily="34" charset="0"/>
          </a:endParaRPr>
        </a:p>
      </dgm:t>
    </dgm:pt>
    <dgm:pt modelId="{34A3BA12-B22E-4B09-96EF-5695083B2E64}" type="parTrans" cxnId="{1B4341F2-0E9C-4AEE-BA36-394744A5385A}">
      <dgm:prSet/>
      <dgm:spPr/>
      <dgm:t>
        <a:bodyPr/>
        <a:lstStyle/>
        <a:p>
          <a:endParaRPr lang="es-ES"/>
        </a:p>
      </dgm:t>
    </dgm:pt>
    <dgm:pt modelId="{0071078B-43E2-43C8-9A60-476D592E982A}" type="sibTrans" cxnId="{1B4341F2-0E9C-4AEE-BA36-394744A5385A}">
      <dgm:prSet/>
      <dgm:spPr/>
      <dgm:t>
        <a:bodyPr/>
        <a:lstStyle/>
        <a:p>
          <a:endParaRPr lang="es-ES"/>
        </a:p>
      </dgm:t>
    </dgm:pt>
    <dgm:pt modelId="{265B3413-C62F-47BD-AA32-B7C8002A0728}">
      <dgm:prSet phldrT="[Texto]" custT="1"/>
      <dgm:spPr/>
      <dgm:t>
        <a:bodyPr/>
        <a:lstStyle/>
        <a:p>
          <a:pPr algn="l"/>
          <a:r>
            <a:rPr lang="es-ES_tradnl" sz="1600" b="0" i="0" dirty="0" smtClean="0">
              <a:effectLst>
                <a:outerShdw blurRad="38100" dist="38100" dir="2700000" algn="tl">
                  <a:srgbClr val="000000">
                    <a:alpha val="43137"/>
                  </a:srgbClr>
                </a:outerShdw>
              </a:effectLst>
            </a:rPr>
            <a:t>Los cursos de especialización</a:t>
          </a:r>
          <a:endParaRPr lang="es-ES" sz="1600" dirty="0">
            <a:effectLst>
              <a:outerShdw blurRad="38100" dist="38100" dir="2700000" algn="tl">
                <a:srgbClr val="000000">
                  <a:alpha val="43137"/>
                </a:srgbClr>
              </a:outerShdw>
            </a:effectLst>
            <a:latin typeface="Trebuchet MS" pitchFamily="34" charset="0"/>
          </a:endParaRPr>
        </a:p>
      </dgm:t>
    </dgm:pt>
    <dgm:pt modelId="{3F001C76-C827-409D-8D4A-BDA339EA666E}" type="parTrans" cxnId="{798312AD-78F7-4393-9A95-8CB3D3B4630B}">
      <dgm:prSet/>
      <dgm:spPr/>
      <dgm:t>
        <a:bodyPr/>
        <a:lstStyle/>
        <a:p>
          <a:endParaRPr lang="es-ES"/>
        </a:p>
      </dgm:t>
    </dgm:pt>
    <dgm:pt modelId="{956697CA-5645-446A-9781-60D39F1D8B77}" type="sibTrans" cxnId="{798312AD-78F7-4393-9A95-8CB3D3B4630B}">
      <dgm:prSet/>
      <dgm:spPr/>
      <dgm:t>
        <a:bodyPr/>
        <a:lstStyle/>
        <a:p>
          <a:endParaRPr lang="es-ES"/>
        </a:p>
      </dgm:t>
    </dgm:pt>
    <dgm:pt modelId="{3FC3E4C8-C288-45D4-BCBB-08BA876D8FAE}" type="pres">
      <dgm:prSet presAssocID="{91B0FE7B-E892-42E2-AA63-A29E18920128}" presName="linear" presStyleCnt="0">
        <dgm:presLayoutVars>
          <dgm:dir/>
          <dgm:resizeHandles val="exact"/>
        </dgm:presLayoutVars>
      </dgm:prSet>
      <dgm:spPr/>
      <dgm:t>
        <a:bodyPr/>
        <a:lstStyle/>
        <a:p>
          <a:endParaRPr lang="es-ES"/>
        </a:p>
      </dgm:t>
    </dgm:pt>
    <dgm:pt modelId="{00DC4C7B-6E00-4293-A547-3E24D8BEB24E}" type="pres">
      <dgm:prSet presAssocID="{70616D5F-8BAC-46DF-BD3A-BB60CDC79AEE}" presName="comp" presStyleCnt="0"/>
      <dgm:spPr/>
    </dgm:pt>
    <dgm:pt modelId="{CE3F242F-E53D-4BF1-8EF9-435450EEAC72}" type="pres">
      <dgm:prSet presAssocID="{70616D5F-8BAC-46DF-BD3A-BB60CDC79AEE}" presName="box" presStyleLbl="node1" presStyleIdx="0" presStyleCnt="4"/>
      <dgm:spPr/>
      <dgm:t>
        <a:bodyPr/>
        <a:lstStyle/>
        <a:p>
          <a:endParaRPr lang="es-ES"/>
        </a:p>
      </dgm:t>
    </dgm:pt>
    <dgm:pt modelId="{7BC066DF-2EF5-4E64-962E-6684815B0AEC}" type="pres">
      <dgm:prSet presAssocID="{70616D5F-8BAC-46DF-BD3A-BB60CDC79AEE}" presName="img" presStyleLbl="fgImgPlace1" presStyleIdx="0" presStyleCnt="4" custScaleX="85445" custLinFactNeighborX="5733" custLinFactNeighborY="-3184"/>
      <dgm:spPr>
        <a:blipFill rotWithShape="0">
          <a:blip xmlns:r="http://schemas.openxmlformats.org/officeDocument/2006/relationships" r:embed="rId1"/>
          <a:stretch>
            <a:fillRect/>
          </a:stretch>
        </a:blipFill>
      </dgm:spPr>
    </dgm:pt>
    <dgm:pt modelId="{82CF4930-7FF3-4F84-BF96-39D312709B6F}" type="pres">
      <dgm:prSet presAssocID="{70616D5F-8BAC-46DF-BD3A-BB60CDC79AEE}" presName="text" presStyleLbl="node1" presStyleIdx="0" presStyleCnt="4">
        <dgm:presLayoutVars>
          <dgm:bulletEnabled val="1"/>
        </dgm:presLayoutVars>
      </dgm:prSet>
      <dgm:spPr/>
      <dgm:t>
        <a:bodyPr/>
        <a:lstStyle/>
        <a:p>
          <a:endParaRPr lang="es-ES"/>
        </a:p>
      </dgm:t>
    </dgm:pt>
    <dgm:pt modelId="{0A20FCE7-DCD7-41F2-8C55-2D523B69DE6F}" type="pres">
      <dgm:prSet presAssocID="{F82F481C-5BF3-49AE-8160-58041A674DB5}" presName="spacer" presStyleCnt="0"/>
      <dgm:spPr/>
    </dgm:pt>
    <dgm:pt modelId="{A08BDF8D-367C-452B-B35F-85DBBE833890}" type="pres">
      <dgm:prSet presAssocID="{D4081CBD-7965-4E56-90DB-B660B71415A6}" presName="comp" presStyleCnt="0"/>
      <dgm:spPr/>
    </dgm:pt>
    <dgm:pt modelId="{43BC7C11-5792-492C-998E-C4975755BDC4}" type="pres">
      <dgm:prSet presAssocID="{D4081CBD-7965-4E56-90DB-B660B71415A6}" presName="box" presStyleLbl="node1" presStyleIdx="1" presStyleCnt="4"/>
      <dgm:spPr/>
      <dgm:t>
        <a:bodyPr/>
        <a:lstStyle/>
        <a:p>
          <a:endParaRPr lang="es-ES"/>
        </a:p>
      </dgm:t>
    </dgm:pt>
    <dgm:pt modelId="{6C66D62D-45CD-41E5-B8CB-32DD04273DDF}" type="pres">
      <dgm:prSet presAssocID="{D4081CBD-7965-4E56-90DB-B660B71415A6}" presName="img" presStyleLbl="fgImgPlace1" presStyleIdx="1" presStyleCnt="4" custScaleX="85445" custLinFactNeighborX="5733" custLinFactNeighborY="-3184"/>
      <dgm:spPr>
        <a:blipFill rotWithShape="0">
          <a:blip xmlns:r="http://schemas.openxmlformats.org/officeDocument/2006/relationships" r:embed="rId2"/>
          <a:stretch>
            <a:fillRect/>
          </a:stretch>
        </a:blipFill>
      </dgm:spPr>
    </dgm:pt>
    <dgm:pt modelId="{8C14C5CF-D637-466E-B822-75F6AEB26021}" type="pres">
      <dgm:prSet presAssocID="{D4081CBD-7965-4E56-90DB-B660B71415A6}" presName="text" presStyleLbl="node1" presStyleIdx="1" presStyleCnt="4">
        <dgm:presLayoutVars>
          <dgm:bulletEnabled val="1"/>
        </dgm:presLayoutVars>
      </dgm:prSet>
      <dgm:spPr/>
      <dgm:t>
        <a:bodyPr/>
        <a:lstStyle/>
        <a:p>
          <a:endParaRPr lang="es-ES"/>
        </a:p>
      </dgm:t>
    </dgm:pt>
    <dgm:pt modelId="{1AC759F6-04B1-42FA-934D-B5BDD051E114}" type="pres">
      <dgm:prSet presAssocID="{8464232E-DA50-4A58-9CDC-89D975F508C2}" presName="spacer" presStyleCnt="0"/>
      <dgm:spPr/>
    </dgm:pt>
    <dgm:pt modelId="{F377A65B-97E4-4724-9943-D1C6F1A7B99E}" type="pres">
      <dgm:prSet presAssocID="{C5E07A16-1AED-4BA9-B3B9-8B31629E823F}" presName="comp" presStyleCnt="0"/>
      <dgm:spPr/>
    </dgm:pt>
    <dgm:pt modelId="{6B9870A9-3DFC-4BB9-A515-4B2831F82C9C}" type="pres">
      <dgm:prSet presAssocID="{C5E07A16-1AED-4BA9-B3B9-8B31629E823F}" presName="box" presStyleLbl="node1" presStyleIdx="2" presStyleCnt="4"/>
      <dgm:spPr/>
      <dgm:t>
        <a:bodyPr/>
        <a:lstStyle/>
        <a:p>
          <a:endParaRPr lang="es-ES"/>
        </a:p>
      </dgm:t>
    </dgm:pt>
    <dgm:pt modelId="{BD0BEA42-445E-4467-BEDE-59843949EC5A}" type="pres">
      <dgm:prSet presAssocID="{C5E07A16-1AED-4BA9-B3B9-8B31629E823F}" presName="img" presStyleLbl="fgImgPlace1" presStyleIdx="2" presStyleCnt="4" custScaleX="85445" custLinFactNeighborX="5733" custLinFactNeighborY="-3184"/>
      <dgm:spPr>
        <a:blipFill rotWithShape="0">
          <a:blip xmlns:r="http://schemas.openxmlformats.org/officeDocument/2006/relationships" r:embed="rId3"/>
          <a:stretch>
            <a:fillRect/>
          </a:stretch>
        </a:blipFill>
      </dgm:spPr>
    </dgm:pt>
    <dgm:pt modelId="{2FC820E2-7A2B-44B7-8DED-B3BEFDEF6FD2}" type="pres">
      <dgm:prSet presAssocID="{C5E07A16-1AED-4BA9-B3B9-8B31629E823F}" presName="text" presStyleLbl="node1" presStyleIdx="2" presStyleCnt="4">
        <dgm:presLayoutVars>
          <dgm:bulletEnabled val="1"/>
        </dgm:presLayoutVars>
      </dgm:prSet>
      <dgm:spPr/>
      <dgm:t>
        <a:bodyPr/>
        <a:lstStyle/>
        <a:p>
          <a:endParaRPr lang="es-ES"/>
        </a:p>
      </dgm:t>
    </dgm:pt>
    <dgm:pt modelId="{AC097FC6-E327-404C-A585-4D26BA172023}" type="pres">
      <dgm:prSet presAssocID="{0071078B-43E2-43C8-9A60-476D592E982A}" presName="spacer" presStyleCnt="0"/>
      <dgm:spPr/>
    </dgm:pt>
    <dgm:pt modelId="{0BDF8AC1-24D0-49BE-9EAF-D36F5F081046}" type="pres">
      <dgm:prSet presAssocID="{265B3413-C62F-47BD-AA32-B7C8002A0728}" presName="comp" presStyleCnt="0"/>
      <dgm:spPr/>
    </dgm:pt>
    <dgm:pt modelId="{3777A367-7160-44EF-A9D0-A5A6A96E3D70}" type="pres">
      <dgm:prSet presAssocID="{265B3413-C62F-47BD-AA32-B7C8002A0728}" presName="box" presStyleLbl="node1" presStyleIdx="3" presStyleCnt="4"/>
      <dgm:spPr/>
      <dgm:t>
        <a:bodyPr/>
        <a:lstStyle/>
        <a:p>
          <a:endParaRPr lang="es-ES"/>
        </a:p>
      </dgm:t>
    </dgm:pt>
    <dgm:pt modelId="{59F1AE04-31E3-44FF-B36E-FC35405D58A3}" type="pres">
      <dgm:prSet presAssocID="{265B3413-C62F-47BD-AA32-B7C8002A0728}" presName="img" presStyleLbl="fgImgPlace1" presStyleIdx="3" presStyleCnt="4" custScaleX="85445" custLinFactNeighborX="5733" custLinFactNeighborY="-3184"/>
      <dgm:spPr>
        <a:blipFill rotWithShape="0">
          <a:blip xmlns:r="http://schemas.openxmlformats.org/officeDocument/2006/relationships" r:embed="rId4"/>
          <a:stretch>
            <a:fillRect/>
          </a:stretch>
        </a:blipFill>
      </dgm:spPr>
    </dgm:pt>
    <dgm:pt modelId="{03EC352D-A305-4C8D-8EDF-5E2170992F99}" type="pres">
      <dgm:prSet presAssocID="{265B3413-C62F-47BD-AA32-B7C8002A0728}" presName="text" presStyleLbl="node1" presStyleIdx="3" presStyleCnt="4">
        <dgm:presLayoutVars>
          <dgm:bulletEnabled val="1"/>
        </dgm:presLayoutVars>
      </dgm:prSet>
      <dgm:spPr/>
      <dgm:t>
        <a:bodyPr/>
        <a:lstStyle/>
        <a:p>
          <a:endParaRPr lang="es-ES"/>
        </a:p>
      </dgm:t>
    </dgm:pt>
  </dgm:ptLst>
  <dgm:cxnLst>
    <dgm:cxn modelId="{83C6C73B-5072-4749-A658-364AFC68FA1F}" type="presOf" srcId="{265B3413-C62F-47BD-AA32-B7C8002A0728}" destId="{03EC352D-A305-4C8D-8EDF-5E2170992F99}" srcOrd="1" destOrd="0" presId="urn:microsoft.com/office/officeart/2005/8/layout/vList4#2"/>
    <dgm:cxn modelId="{AFFE1ECD-48B4-4C13-8B27-2ED5438D1889}" type="presOf" srcId="{70616D5F-8BAC-46DF-BD3A-BB60CDC79AEE}" destId="{82CF4930-7FF3-4F84-BF96-39D312709B6F}" srcOrd="1" destOrd="0" presId="urn:microsoft.com/office/officeart/2005/8/layout/vList4#2"/>
    <dgm:cxn modelId="{8C6B6836-3C82-434A-B1E7-9305DBAB9570}" type="presOf" srcId="{D4081CBD-7965-4E56-90DB-B660B71415A6}" destId="{8C14C5CF-D637-466E-B822-75F6AEB26021}" srcOrd="1" destOrd="0" presId="urn:microsoft.com/office/officeart/2005/8/layout/vList4#2"/>
    <dgm:cxn modelId="{798312AD-78F7-4393-9A95-8CB3D3B4630B}" srcId="{91B0FE7B-E892-42E2-AA63-A29E18920128}" destId="{265B3413-C62F-47BD-AA32-B7C8002A0728}" srcOrd="3" destOrd="0" parTransId="{3F001C76-C827-409D-8D4A-BDA339EA666E}" sibTransId="{956697CA-5645-446A-9781-60D39F1D8B77}"/>
    <dgm:cxn modelId="{886CF31D-2DDF-4331-B826-DD8C8839D993}" type="presOf" srcId="{C5E07A16-1AED-4BA9-B3B9-8B31629E823F}" destId="{6B9870A9-3DFC-4BB9-A515-4B2831F82C9C}" srcOrd="0" destOrd="0" presId="urn:microsoft.com/office/officeart/2005/8/layout/vList4#2"/>
    <dgm:cxn modelId="{3287F3E4-D7F6-4A46-A67F-833218655209}" type="presOf" srcId="{D4081CBD-7965-4E56-90DB-B660B71415A6}" destId="{43BC7C11-5792-492C-998E-C4975755BDC4}" srcOrd="0" destOrd="0" presId="urn:microsoft.com/office/officeart/2005/8/layout/vList4#2"/>
    <dgm:cxn modelId="{BAFA6BAD-4E82-40A6-9E0A-6BFFF7699E52}" type="presOf" srcId="{265B3413-C62F-47BD-AA32-B7C8002A0728}" destId="{3777A367-7160-44EF-A9D0-A5A6A96E3D70}" srcOrd="0" destOrd="0" presId="urn:microsoft.com/office/officeart/2005/8/layout/vList4#2"/>
    <dgm:cxn modelId="{328CE643-D10D-4538-BEBB-2A22A734BA45}" srcId="{91B0FE7B-E892-42E2-AA63-A29E18920128}" destId="{D4081CBD-7965-4E56-90DB-B660B71415A6}" srcOrd="1" destOrd="0" parTransId="{FB4F4891-B572-40F4-800A-FD2DE3AB0DED}" sibTransId="{8464232E-DA50-4A58-9CDC-89D975F508C2}"/>
    <dgm:cxn modelId="{1B4341F2-0E9C-4AEE-BA36-394744A5385A}" srcId="{91B0FE7B-E892-42E2-AA63-A29E18920128}" destId="{C5E07A16-1AED-4BA9-B3B9-8B31629E823F}" srcOrd="2" destOrd="0" parTransId="{34A3BA12-B22E-4B09-96EF-5695083B2E64}" sibTransId="{0071078B-43E2-43C8-9A60-476D592E982A}"/>
    <dgm:cxn modelId="{8EB0E3EB-5FD3-436E-8264-0F607262CECC}" type="presOf" srcId="{70616D5F-8BAC-46DF-BD3A-BB60CDC79AEE}" destId="{CE3F242F-E53D-4BF1-8EF9-435450EEAC72}" srcOrd="0" destOrd="0" presId="urn:microsoft.com/office/officeart/2005/8/layout/vList4#2"/>
    <dgm:cxn modelId="{35D0CA68-E184-4DF2-92D3-3D9586BBA539}" type="presOf" srcId="{C5E07A16-1AED-4BA9-B3B9-8B31629E823F}" destId="{2FC820E2-7A2B-44B7-8DED-B3BEFDEF6FD2}" srcOrd="1" destOrd="0" presId="urn:microsoft.com/office/officeart/2005/8/layout/vList4#2"/>
    <dgm:cxn modelId="{0A71B43C-EE4E-44E0-804C-BC5FCACAF114}" type="presOf" srcId="{91B0FE7B-E892-42E2-AA63-A29E18920128}" destId="{3FC3E4C8-C288-45D4-BCBB-08BA876D8FAE}" srcOrd="0" destOrd="0" presId="urn:microsoft.com/office/officeart/2005/8/layout/vList4#2"/>
    <dgm:cxn modelId="{255AABB1-847D-44C0-A622-20EB3550C8B2}" srcId="{91B0FE7B-E892-42E2-AA63-A29E18920128}" destId="{70616D5F-8BAC-46DF-BD3A-BB60CDC79AEE}" srcOrd="0" destOrd="0" parTransId="{CBBD296C-D605-4ED9-B596-C22CBE5053C6}" sibTransId="{F82F481C-5BF3-49AE-8160-58041A674DB5}"/>
    <dgm:cxn modelId="{E28323BD-BC54-43A0-A3EF-F071896F7B5E}" type="presParOf" srcId="{3FC3E4C8-C288-45D4-BCBB-08BA876D8FAE}" destId="{00DC4C7B-6E00-4293-A547-3E24D8BEB24E}" srcOrd="0" destOrd="0" presId="urn:microsoft.com/office/officeart/2005/8/layout/vList4#2"/>
    <dgm:cxn modelId="{A3E1C956-C19A-47F5-97EC-0C36D0EE220C}" type="presParOf" srcId="{00DC4C7B-6E00-4293-A547-3E24D8BEB24E}" destId="{CE3F242F-E53D-4BF1-8EF9-435450EEAC72}" srcOrd="0" destOrd="0" presId="urn:microsoft.com/office/officeart/2005/8/layout/vList4#2"/>
    <dgm:cxn modelId="{017B48F9-0D3A-4F27-984D-E002B01A4CD6}" type="presParOf" srcId="{00DC4C7B-6E00-4293-A547-3E24D8BEB24E}" destId="{7BC066DF-2EF5-4E64-962E-6684815B0AEC}" srcOrd="1" destOrd="0" presId="urn:microsoft.com/office/officeart/2005/8/layout/vList4#2"/>
    <dgm:cxn modelId="{D768476A-ADFA-466E-82C9-5A98C6C624F0}" type="presParOf" srcId="{00DC4C7B-6E00-4293-A547-3E24D8BEB24E}" destId="{82CF4930-7FF3-4F84-BF96-39D312709B6F}" srcOrd="2" destOrd="0" presId="urn:microsoft.com/office/officeart/2005/8/layout/vList4#2"/>
    <dgm:cxn modelId="{DA6AC312-390B-42F4-8665-765E46A986A1}" type="presParOf" srcId="{3FC3E4C8-C288-45D4-BCBB-08BA876D8FAE}" destId="{0A20FCE7-DCD7-41F2-8C55-2D523B69DE6F}" srcOrd="1" destOrd="0" presId="urn:microsoft.com/office/officeart/2005/8/layout/vList4#2"/>
    <dgm:cxn modelId="{8C264E1B-21FF-4CCF-8FDB-E54CED127F5C}" type="presParOf" srcId="{3FC3E4C8-C288-45D4-BCBB-08BA876D8FAE}" destId="{A08BDF8D-367C-452B-B35F-85DBBE833890}" srcOrd="2" destOrd="0" presId="urn:microsoft.com/office/officeart/2005/8/layout/vList4#2"/>
    <dgm:cxn modelId="{BDEC1262-D65D-4943-9C1C-22DC0FDBE23A}" type="presParOf" srcId="{A08BDF8D-367C-452B-B35F-85DBBE833890}" destId="{43BC7C11-5792-492C-998E-C4975755BDC4}" srcOrd="0" destOrd="0" presId="urn:microsoft.com/office/officeart/2005/8/layout/vList4#2"/>
    <dgm:cxn modelId="{A5D96FC4-738E-407A-9A82-D0C4B183ECB7}" type="presParOf" srcId="{A08BDF8D-367C-452B-B35F-85DBBE833890}" destId="{6C66D62D-45CD-41E5-B8CB-32DD04273DDF}" srcOrd="1" destOrd="0" presId="urn:microsoft.com/office/officeart/2005/8/layout/vList4#2"/>
    <dgm:cxn modelId="{0588C78F-AA08-484F-A7C5-7E927643D7E4}" type="presParOf" srcId="{A08BDF8D-367C-452B-B35F-85DBBE833890}" destId="{8C14C5CF-D637-466E-B822-75F6AEB26021}" srcOrd="2" destOrd="0" presId="urn:microsoft.com/office/officeart/2005/8/layout/vList4#2"/>
    <dgm:cxn modelId="{7C77725C-255A-463B-88D8-C863FD4CE4F2}" type="presParOf" srcId="{3FC3E4C8-C288-45D4-BCBB-08BA876D8FAE}" destId="{1AC759F6-04B1-42FA-934D-B5BDD051E114}" srcOrd="3" destOrd="0" presId="urn:microsoft.com/office/officeart/2005/8/layout/vList4#2"/>
    <dgm:cxn modelId="{AFFC6F0B-2E3D-4C43-A7D4-B3EEBA22D705}" type="presParOf" srcId="{3FC3E4C8-C288-45D4-BCBB-08BA876D8FAE}" destId="{F377A65B-97E4-4724-9943-D1C6F1A7B99E}" srcOrd="4" destOrd="0" presId="urn:microsoft.com/office/officeart/2005/8/layout/vList4#2"/>
    <dgm:cxn modelId="{D46DD4C7-4F06-44DB-AEE3-79DD5FEF78AF}" type="presParOf" srcId="{F377A65B-97E4-4724-9943-D1C6F1A7B99E}" destId="{6B9870A9-3DFC-4BB9-A515-4B2831F82C9C}" srcOrd="0" destOrd="0" presId="urn:microsoft.com/office/officeart/2005/8/layout/vList4#2"/>
    <dgm:cxn modelId="{767F1BD8-DB97-4E60-8463-A3AA5EB87303}" type="presParOf" srcId="{F377A65B-97E4-4724-9943-D1C6F1A7B99E}" destId="{BD0BEA42-445E-4467-BEDE-59843949EC5A}" srcOrd="1" destOrd="0" presId="urn:microsoft.com/office/officeart/2005/8/layout/vList4#2"/>
    <dgm:cxn modelId="{69FE44AC-D4C3-4B9E-9F25-793FF4D548D7}" type="presParOf" srcId="{F377A65B-97E4-4724-9943-D1C6F1A7B99E}" destId="{2FC820E2-7A2B-44B7-8DED-B3BEFDEF6FD2}" srcOrd="2" destOrd="0" presId="urn:microsoft.com/office/officeart/2005/8/layout/vList4#2"/>
    <dgm:cxn modelId="{D5DBE899-9CCE-4F88-971A-7BDACF624463}" type="presParOf" srcId="{3FC3E4C8-C288-45D4-BCBB-08BA876D8FAE}" destId="{AC097FC6-E327-404C-A585-4D26BA172023}" srcOrd="5" destOrd="0" presId="urn:microsoft.com/office/officeart/2005/8/layout/vList4#2"/>
    <dgm:cxn modelId="{17CD3DF9-201F-4C9F-9853-DB753A7A8A28}" type="presParOf" srcId="{3FC3E4C8-C288-45D4-BCBB-08BA876D8FAE}" destId="{0BDF8AC1-24D0-49BE-9EAF-D36F5F081046}" srcOrd="6" destOrd="0" presId="urn:microsoft.com/office/officeart/2005/8/layout/vList4#2"/>
    <dgm:cxn modelId="{6E820135-1D14-4F71-814A-B606FE1CD220}" type="presParOf" srcId="{0BDF8AC1-24D0-49BE-9EAF-D36F5F081046}" destId="{3777A367-7160-44EF-A9D0-A5A6A96E3D70}" srcOrd="0" destOrd="0" presId="urn:microsoft.com/office/officeart/2005/8/layout/vList4#2"/>
    <dgm:cxn modelId="{B4794266-92DC-445B-9AE5-BA63695A5B95}" type="presParOf" srcId="{0BDF8AC1-24D0-49BE-9EAF-D36F5F081046}" destId="{59F1AE04-31E3-44FF-B36E-FC35405D58A3}" srcOrd="1" destOrd="0" presId="urn:microsoft.com/office/officeart/2005/8/layout/vList4#2"/>
    <dgm:cxn modelId="{596111B9-6CCE-4D31-A4F6-98D5DEB01F2D}" type="presParOf" srcId="{0BDF8AC1-24D0-49BE-9EAF-D36F5F081046}" destId="{03EC352D-A305-4C8D-8EDF-5E2170992F99}" srcOrd="2" destOrd="0" presId="urn:microsoft.com/office/officeart/2005/8/layout/vList4#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D20D9B-8744-4F23-ADB8-8F8918EF931F}" type="doc">
      <dgm:prSet loTypeId="urn:microsoft.com/office/officeart/2005/8/layout/hierarchy3" loCatId="hierarchy" qsTypeId="urn:microsoft.com/office/officeart/2005/8/quickstyle/simple3" qsCatId="simple" csTypeId="urn:microsoft.com/office/officeart/2005/8/colors/accent0_1" csCatId="mainScheme" phldr="1"/>
      <dgm:spPr/>
      <dgm:t>
        <a:bodyPr/>
        <a:lstStyle/>
        <a:p>
          <a:endParaRPr lang="es-ES_tradnl"/>
        </a:p>
      </dgm:t>
    </dgm:pt>
    <dgm:pt modelId="{AF494CD5-91B7-4FF5-9AA9-0EA57896E2E7}">
      <dgm:prSet phldrT="[Texto]" custT="1"/>
      <dgm:spPr/>
      <dgm:t>
        <a:bodyPr/>
        <a:lstStyle/>
        <a:p>
          <a:pPr>
            <a:spcAft>
              <a:spcPts val="0"/>
            </a:spcAft>
          </a:pPr>
          <a:r>
            <a:rPr lang="es-ES" sz="2200" b="0" dirty="0" smtClean="0"/>
            <a:t>Título de Técnico Superior</a:t>
          </a:r>
          <a:endParaRPr lang="es-ES_tradnl" sz="22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C017A579-47C2-422A-AF71-57A94D96EAEE}">
      <dgm:prSet custT="1"/>
      <dgm:spPr/>
      <dgm:t>
        <a:bodyPr/>
        <a:lstStyle/>
        <a:p>
          <a:pPr marL="261938" indent="-261938"/>
          <a:r>
            <a:rPr lang="es-ES" sz="1800" b="0" i="0" dirty="0" smtClean="0"/>
            <a:t>acredita </a:t>
          </a:r>
        </a:p>
        <a:p>
          <a:pPr marL="261938" indent="-261938"/>
          <a:r>
            <a:rPr lang="es-ES" sz="1800" b="0" i="0" dirty="0" smtClean="0"/>
            <a:t>nivel </a:t>
          </a:r>
          <a:r>
            <a:rPr lang="es-ES" sz="1800" b="0" i="0" smtClean="0"/>
            <a:t>educativo </a:t>
          </a:r>
          <a:r>
            <a:rPr lang="es-ES" sz="1800" b="0" i="0" smtClean="0"/>
            <a:t>3B</a:t>
          </a:r>
          <a:endParaRPr lang="es-ES" sz="1800" b="0" dirty="0"/>
        </a:p>
      </dgm:t>
    </dgm:pt>
    <dgm:pt modelId="{4A386744-09FD-446B-B81E-B944B6EC4468}" type="sibTrans" cxnId="{76532C77-168A-434B-9097-5035C40D7779}">
      <dgm:prSet/>
      <dgm:spPr/>
      <dgm:t>
        <a:bodyPr/>
        <a:lstStyle/>
        <a:p>
          <a:endParaRPr lang="es-ES"/>
        </a:p>
      </dgm:t>
    </dgm:pt>
    <dgm:pt modelId="{7079FD1F-C345-4935-80E6-0D7BF8158008}" type="parTrans" cxnId="{76532C77-168A-434B-9097-5035C40D7779}">
      <dgm:prSet/>
      <dgm:spPr/>
      <dgm:t>
        <a:bodyPr/>
        <a:lstStyle/>
        <a:p>
          <a:endParaRPr lang="es-ES"/>
        </a:p>
      </dgm:t>
    </dgm:pt>
    <dgm:pt modelId="{214D0198-493C-450C-B19B-59918DDFFD9D}">
      <dgm:prSet phldrT="[Texto]" custT="1"/>
      <dgm:spPr/>
      <dgm:t>
        <a:bodyPr/>
        <a:lstStyle/>
        <a:p>
          <a:pPr marL="261938" indent="-261938">
            <a:spcAft>
              <a:spcPts val="0"/>
            </a:spcAft>
          </a:pPr>
          <a:r>
            <a:rPr lang="es-ES" sz="1800" b="0" i="0" dirty="0" smtClean="0"/>
            <a:t>acredita </a:t>
          </a:r>
        </a:p>
        <a:p>
          <a:pPr marL="261938" indent="-261938">
            <a:spcAft>
              <a:spcPts val="0"/>
            </a:spcAft>
          </a:pPr>
          <a:r>
            <a:rPr lang="es-ES" sz="1800" b="0" i="0" dirty="0" smtClean="0"/>
            <a:t>nivel educativo 5B</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42333B1F-4501-4292-9B85-3ABC204F5ECC}">
      <dgm:prSet phldrT="[Texto]" custT="1"/>
      <dgm:spPr/>
      <dgm:t>
        <a:bodyPr/>
        <a:lstStyle/>
        <a:p>
          <a:pPr marL="261938" indent="-261938">
            <a:spcAft>
              <a:spcPts val="0"/>
            </a:spcAft>
          </a:pPr>
          <a:r>
            <a:rPr lang="es-ES_tradnl" sz="1800" b="0" dirty="0" smtClean="0"/>
            <a:t>Título de Técnico</a:t>
          </a:r>
          <a:endParaRPr lang="es-ES_tradnl" sz="1800" b="0" dirty="0"/>
        </a:p>
      </dgm:t>
    </dgm:pt>
    <dgm:pt modelId="{CD15EB86-D55F-493D-9397-66F50A72EBCD}" type="parTrans" cxnId="{67B83B57-B7DC-4894-9C1E-DF371BABAEC3}">
      <dgm:prSet/>
      <dgm:spPr/>
      <dgm:t>
        <a:bodyPr/>
        <a:lstStyle/>
        <a:p>
          <a:endParaRPr lang="es-ES"/>
        </a:p>
      </dgm:t>
    </dgm:pt>
    <dgm:pt modelId="{A3B6723D-D7FE-4055-9CC2-217CCAE46246}" type="sibTrans" cxnId="{67B83B57-B7DC-4894-9C1E-DF371BABAEC3}">
      <dgm:prSet/>
      <dgm:spPr/>
      <dgm:t>
        <a:bodyPr/>
        <a:lstStyle/>
        <a:p>
          <a:endParaRPr lang="es-ES"/>
        </a:p>
      </dgm:t>
    </dgm:pt>
    <dgm:pt modelId="{3BA78648-D83C-4404-BF7D-9EC96B04C341}" type="pres">
      <dgm:prSet presAssocID="{DAD20D9B-8744-4F23-ADB8-8F8918EF931F}" presName="diagram" presStyleCnt="0">
        <dgm:presLayoutVars>
          <dgm:chPref val="1"/>
          <dgm:dir/>
          <dgm:animOne val="branch"/>
          <dgm:animLvl val="lvl"/>
          <dgm:resizeHandles/>
        </dgm:presLayoutVars>
      </dgm:prSet>
      <dgm:spPr/>
      <dgm:t>
        <a:bodyPr/>
        <a:lstStyle/>
        <a:p>
          <a:endParaRPr lang="es-ES"/>
        </a:p>
      </dgm:t>
    </dgm:pt>
    <dgm:pt modelId="{FF1736E7-BBD6-488D-B876-E673393CFCE5}" type="pres">
      <dgm:prSet presAssocID="{AF494CD5-91B7-4FF5-9AA9-0EA57896E2E7}" presName="root" presStyleCnt="0"/>
      <dgm:spPr/>
      <dgm:t>
        <a:bodyPr/>
        <a:lstStyle/>
        <a:p>
          <a:endParaRPr lang="es-ES"/>
        </a:p>
      </dgm:t>
    </dgm:pt>
    <dgm:pt modelId="{23403073-6C24-4F37-A681-C24C056216D3}" type="pres">
      <dgm:prSet presAssocID="{AF494CD5-91B7-4FF5-9AA9-0EA57896E2E7}" presName="rootComposite" presStyleCnt="0"/>
      <dgm:spPr/>
      <dgm:t>
        <a:bodyPr/>
        <a:lstStyle/>
        <a:p>
          <a:endParaRPr lang="es-ES"/>
        </a:p>
      </dgm:t>
    </dgm:pt>
    <dgm:pt modelId="{EC99CBFB-E9D3-4F8A-8536-D69AEF5E59B1}" type="pres">
      <dgm:prSet presAssocID="{AF494CD5-91B7-4FF5-9AA9-0EA57896E2E7}" presName="rootText" presStyleLbl="node1" presStyleIdx="0" presStyleCnt="2" custScaleY="39469" custLinFactNeighborX="698" custLinFactNeighborY="-60531"/>
      <dgm:spPr/>
      <dgm:t>
        <a:bodyPr/>
        <a:lstStyle/>
        <a:p>
          <a:endParaRPr lang="es-ES"/>
        </a:p>
      </dgm:t>
    </dgm:pt>
    <dgm:pt modelId="{C2F95D2A-03AE-4819-8E99-CA8BAB78D0DA}" type="pres">
      <dgm:prSet presAssocID="{AF494CD5-91B7-4FF5-9AA9-0EA57896E2E7}" presName="rootConnector" presStyleLbl="node1" presStyleIdx="0" presStyleCnt="2"/>
      <dgm:spPr/>
      <dgm:t>
        <a:bodyPr/>
        <a:lstStyle/>
        <a:p>
          <a:endParaRPr lang="es-ES"/>
        </a:p>
      </dgm:t>
    </dgm:pt>
    <dgm:pt modelId="{4CEADB38-C9D0-42E0-99A7-2391D071EA79}" type="pres">
      <dgm:prSet presAssocID="{AF494CD5-91B7-4FF5-9AA9-0EA57896E2E7}" presName="childShape" presStyleCnt="0"/>
      <dgm:spPr/>
      <dgm:t>
        <a:bodyPr/>
        <a:lstStyle/>
        <a:p>
          <a:endParaRPr lang="es-ES"/>
        </a:p>
      </dgm:t>
    </dgm:pt>
    <dgm:pt modelId="{6A5E27E3-0C6E-4A49-8229-4366CB6F4924}" type="pres">
      <dgm:prSet presAssocID="{55BF9BBE-A8F3-45E1-BB13-B821B14FE7D3}" presName="Name13" presStyleLbl="parChTrans1D2" presStyleIdx="0" presStyleCnt="2"/>
      <dgm:spPr/>
      <dgm:t>
        <a:bodyPr/>
        <a:lstStyle/>
        <a:p>
          <a:endParaRPr lang="es-ES"/>
        </a:p>
      </dgm:t>
    </dgm:pt>
    <dgm:pt modelId="{72B116AF-9703-40B7-B1DE-9287E2A87AEC}" type="pres">
      <dgm:prSet presAssocID="{214D0198-493C-450C-B19B-59918DDFFD9D}" presName="childText" presStyleLbl="bgAcc1" presStyleIdx="0" presStyleCnt="2" custScaleY="51658" custLinFactNeighborX="1295" custLinFactNeighborY="-66022">
        <dgm:presLayoutVars>
          <dgm:bulletEnabled val="1"/>
        </dgm:presLayoutVars>
      </dgm:prSet>
      <dgm:spPr/>
      <dgm:t>
        <a:bodyPr/>
        <a:lstStyle/>
        <a:p>
          <a:endParaRPr lang="es-ES"/>
        </a:p>
      </dgm:t>
    </dgm:pt>
    <dgm:pt modelId="{1F22D238-AB5E-460A-9B0C-2686544672DE}" type="pres">
      <dgm:prSet presAssocID="{42333B1F-4501-4292-9B85-3ABC204F5ECC}" presName="root" presStyleCnt="0"/>
      <dgm:spPr/>
      <dgm:t>
        <a:bodyPr/>
        <a:lstStyle/>
        <a:p>
          <a:endParaRPr lang="es-ES"/>
        </a:p>
      </dgm:t>
    </dgm:pt>
    <dgm:pt modelId="{EAB94A26-0D19-46F2-8209-DF973C60E4E6}" type="pres">
      <dgm:prSet presAssocID="{42333B1F-4501-4292-9B85-3ABC204F5ECC}" presName="rootComposite" presStyleCnt="0"/>
      <dgm:spPr/>
      <dgm:t>
        <a:bodyPr/>
        <a:lstStyle/>
        <a:p>
          <a:endParaRPr lang="es-ES"/>
        </a:p>
      </dgm:t>
    </dgm:pt>
    <dgm:pt modelId="{F0526A7A-1AAB-4692-AB6D-D29479451A2E}" type="pres">
      <dgm:prSet presAssocID="{42333B1F-4501-4292-9B85-3ABC204F5ECC}" presName="rootText" presStyleLbl="node1" presStyleIdx="1" presStyleCnt="2" custScaleY="39469" custLinFactNeighborX="-2292" custLinFactNeighborY="19511"/>
      <dgm:spPr/>
      <dgm:t>
        <a:bodyPr/>
        <a:lstStyle/>
        <a:p>
          <a:endParaRPr lang="es-ES"/>
        </a:p>
      </dgm:t>
    </dgm:pt>
    <dgm:pt modelId="{108FE114-5666-47A3-8812-4F5B1AC23E81}" type="pres">
      <dgm:prSet presAssocID="{42333B1F-4501-4292-9B85-3ABC204F5ECC}" presName="rootConnector" presStyleLbl="node1" presStyleIdx="1" presStyleCnt="2"/>
      <dgm:spPr/>
      <dgm:t>
        <a:bodyPr/>
        <a:lstStyle/>
        <a:p>
          <a:endParaRPr lang="es-ES"/>
        </a:p>
      </dgm:t>
    </dgm:pt>
    <dgm:pt modelId="{F1C5E50B-E52F-4033-AFCF-2A6839907A65}" type="pres">
      <dgm:prSet presAssocID="{42333B1F-4501-4292-9B85-3ABC204F5ECC}" presName="childShape" presStyleCnt="0"/>
      <dgm:spPr/>
      <dgm:t>
        <a:bodyPr/>
        <a:lstStyle/>
        <a:p>
          <a:endParaRPr lang="es-ES"/>
        </a:p>
      </dgm:t>
    </dgm:pt>
    <dgm:pt modelId="{9E6149E3-E332-4F32-A356-D732F38B1E53}" type="pres">
      <dgm:prSet presAssocID="{7079FD1F-C345-4935-80E6-0D7BF8158008}" presName="Name13" presStyleLbl="parChTrans1D2" presStyleIdx="1" presStyleCnt="2"/>
      <dgm:spPr/>
      <dgm:t>
        <a:bodyPr/>
        <a:lstStyle/>
        <a:p>
          <a:endParaRPr lang="es-ES"/>
        </a:p>
      </dgm:t>
    </dgm:pt>
    <dgm:pt modelId="{018A26AC-5A76-4B28-AF27-5F9A7EB8A000}" type="pres">
      <dgm:prSet presAssocID="{C017A579-47C2-422A-AF71-57A94D96EAEE}" presName="childText" presStyleLbl="bgAcc1" presStyleIdx="1" presStyleCnt="2" custScaleY="51658" custLinFactNeighborX="-2244" custLinFactNeighborY="14020">
        <dgm:presLayoutVars>
          <dgm:bulletEnabled val="1"/>
        </dgm:presLayoutVars>
      </dgm:prSet>
      <dgm:spPr/>
      <dgm:t>
        <a:bodyPr/>
        <a:lstStyle/>
        <a:p>
          <a:endParaRPr lang="es-ES"/>
        </a:p>
      </dgm:t>
    </dgm:pt>
  </dgm:ptLst>
  <dgm:cxnLst>
    <dgm:cxn modelId="{FE07F928-B635-4B40-86DD-F70B6C55C5B1}" type="presOf" srcId="{AF494CD5-91B7-4FF5-9AA9-0EA57896E2E7}" destId="{EC99CBFB-E9D3-4F8A-8536-D69AEF5E59B1}" srcOrd="0" destOrd="0" presId="urn:microsoft.com/office/officeart/2005/8/layout/hierarchy3"/>
    <dgm:cxn modelId="{EB6902A1-B13E-43F1-A53E-3112F43D6662}" type="presOf" srcId="{AF494CD5-91B7-4FF5-9AA9-0EA57896E2E7}" destId="{C2F95D2A-03AE-4819-8E99-CA8BAB78D0DA}" srcOrd="1" destOrd="0" presId="urn:microsoft.com/office/officeart/2005/8/layout/hierarchy3"/>
    <dgm:cxn modelId="{066F3A1C-F2C8-4907-86C4-83984A73EEAC}" type="presOf" srcId="{42333B1F-4501-4292-9B85-3ABC204F5ECC}" destId="{F0526A7A-1AAB-4692-AB6D-D29479451A2E}" srcOrd="0" destOrd="0" presId="urn:microsoft.com/office/officeart/2005/8/layout/hierarchy3"/>
    <dgm:cxn modelId="{89F5D610-01E0-42DE-B843-269648B37006}" type="presOf" srcId="{55BF9BBE-A8F3-45E1-BB13-B821B14FE7D3}" destId="{6A5E27E3-0C6E-4A49-8229-4366CB6F4924}" srcOrd="0" destOrd="0" presId="urn:microsoft.com/office/officeart/2005/8/layout/hierarchy3"/>
    <dgm:cxn modelId="{67B83B57-B7DC-4894-9C1E-DF371BABAEC3}" srcId="{DAD20D9B-8744-4F23-ADB8-8F8918EF931F}" destId="{42333B1F-4501-4292-9B85-3ABC204F5ECC}" srcOrd="1" destOrd="0" parTransId="{CD15EB86-D55F-493D-9397-66F50A72EBCD}" sibTransId="{A3B6723D-D7FE-4055-9CC2-217CCAE46246}"/>
    <dgm:cxn modelId="{A02C5B39-7B07-4502-BADA-427D8E317D17}" type="presOf" srcId="{C017A579-47C2-422A-AF71-57A94D96EAEE}" destId="{018A26AC-5A76-4B28-AF27-5F9A7EB8A000}" srcOrd="0" destOrd="0" presId="urn:microsoft.com/office/officeart/2005/8/layout/hierarchy3"/>
    <dgm:cxn modelId="{7F6D2CCE-A0FA-4956-AF7F-C63D3D44EF3E}" type="presOf" srcId="{7079FD1F-C345-4935-80E6-0D7BF8158008}" destId="{9E6149E3-E332-4F32-A356-D732F38B1E53}" srcOrd="0" destOrd="0" presId="urn:microsoft.com/office/officeart/2005/8/layout/hierarchy3"/>
    <dgm:cxn modelId="{DDCB04D1-E8DF-4958-9DCD-4B2810F9D0DB}" type="presOf" srcId="{42333B1F-4501-4292-9B85-3ABC204F5ECC}" destId="{108FE114-5666-47A3-8812-4F5B1AC23E81}" srcOrd="1" destOrd="0" presId="urn:microsoft.com/office/officeart/2005/8/layout/hierarchy3"/>
    <dgm:cxn modelId="{9377B80C-1B7A-4B7F-B643-EE8592A7E3DB}" type="presOf" srcId="{DAD20D9B-8744-4F23-ADB8-8F8918EF931F}" destId="{3BA78648-D83C-4404-BF7D-9EC96B04C341}" srcOrd="0" destOrd="0" presId="urn:microsoft.com/office/officeart/2005/8/layout/hierarchy3"/>
    <dgm:cxn modelId="{3E8D470A-B01F-442C-8933-F56CD6484FDA}" srcId="{DAD20D9B-8744-4F23-ADB8-8F8918EF931F}" destId="{AF494CD5-91B7-4FF5-9AA9-0EA57896E2E7}" srcOrd="0" destOrd="0" parTransId="{5923C52A-AB75-4699-89A8-174466025CC2}" sibTransId="{03EDAAD7-183A-4C2E-99D2-213642ABCAFB}"/>
    <dgm:cxn modelId="{D305EB7C-6C01-4A48-8EAF-D5BA8CA697E7}" srcId="{AF494CD5-91B7-4FF5-9AA9-0EA57896E2E7}" destId="{214D0198-493C-450C-B19B-59918DDFFD9D}" srcOrd="0" destOrd="0" parTransId="{55BF9BBE-A8F3-45E1-BB13-B821B14FE7D3}" sibTransId="{9136AB64-93FA-4AE7-9C3D-4F71ACF30F28}"/>
    <dgm:cxn modelId="{0036D1D7-1FB0-4B32-9D55-EE126026D06F}" type="presOf" srcId="{214D0198-493C-450C-B19B-59918DDFFD9D}" destId="{72B116AF-9703-40B7-B1DE-9287E2A87AEC}" srcOrd="0" destOrd="0" presId="urn:microsoft.com/office/officeart/2005/8/layout/hierarchy3"/>
    <dgm:cxn modelId="{76532C77-168A-434B-9097-5035C40D7779}" srcId="{42333B1F-4501-4292-9B85-3ABC204F5ECC}" destId="{C017A579-47C2-422A-AF71-57A94D96EAEE}" srcOrd="0" destOrd="0" parTransId="{7079FD1F-C345-4935-80E6-0D7BF8158008}" sibTransId="{4A386744-09FD-446B-B81E-B944B6EC4468}"/>
    <dgm:cxn modelId="{747EF457-C0E6-4F25-A412-FEFCF326BBCA}" type="presParOf" srcId="{3BA78648-D83C-4404-BF7D-9EC96B04C341}" destId="{FF1736E7-BBD6-488D-B876-E673393CFCE5}" srcOrd="0" destOrd="0" presId="urn:microsoft.com/office/officeart/2005/8/layout/hierarchy3"/>
    <dgm:cxn modelId="{7AB2CDF3-3AC9-479E-A300-B63B76C1FCD2}" type="presParOf" srcId="{FF1736E7-BBD6-488D-B876-E673393CFCE5}" destId="{23403073-6C24-4F37-A681-C24C056216D3}" srcOrd="0" destOrd="0" presId="urn:microsoft.com/office/officeart/2005/8/layout/hierarchy3"/>
    <dgm:cxn modelId="{7038CB44-6974-4190-93F1-ADC964FBC9EE}" type="presParOf" srcId="{23403073-6C24-4F37-A681-C24C056216D3}" destId="{EC99CBFB-E9D3-4F8A-8536-D69AEF5E59B1}" srcOrd="0" destOrd="0" presId="urn:microsoft.com/office/officeart/2005/8/layout/hierarchy3"/>
    <dgm:cxn modelId="{3F4AF7AA-CEDC-4C89-A699-B9B088D139EE}" type="presParOf" srcId="{23403073-6C24-4F37-A681-C24C056216D3}" destId="{C2F95D2A-03AE-4819-8E99-CA8BAB78D0DA}" srcOrd="1" destOrd="0" presId="urn:microsoft.com/office/officeart/2005/8/layout/hierarchy3"/>
    <dgm:cxn modelId="{9E49A018-35E4-46A2-9A72-F6FAEC7288DE}" type="presParOf" srcId="{FF1736E7-BBD6-488D-B876-E673393CFCE5}" destId="{4CEADB38-C9D0-42E0-99A7-2391D071EA79}" srcOrd="1" destOrd="0" presId="urn:microsoft.com/office/officeart/2005/8/layout/hierarchy3"/>
    <dgm:cxn modelId="{BAE0645E-6828-4097-A375-3B14CD473D5E}" type="presParOf" srcId="{4CEADB38-C9D0-42E0-99A7-2391D071EA79}" destId="{6A5E27E3-0C6E-4A49-8229-4366CB6F4924}" srcOrd="0" destOrd="0" presId="urn:microsoft.com/office/officeart/2005/8/layout/hierarchy3"/>
    <dgm:cxn modelId="{DC1C0ACF-096A-4AB5-8869-594471B28622}" type="presParOf" srcId="{4CEADB38-C9D0-42E0-99A7-2391D071EA79}" destId="{72B116AF-9703-40B7-B1DE-9287E2A87AEC}" srcOrd="1" destOrd="0" presId="urn:microsoft.com/office/officeart/2005/8/layout/hierarchy3"/>
    <dgm:cxn modelId="{FABDBBA9-8ABD-46B2-A5E2-E75C4B2E6357}" type="presParOf" srcId="{3BA78648-D83C-4404-BF7D-9EC96B04C341}" destId="{1F22D238-AB5E-460A-9B0C-2686544672DE}" srcOrd="1" destOrd="0" presId="urn:microsoft.com/office/officeart/2005/8/layout/hierarchy3"/>
    <dgm:cxn modelId="{C71AACA9-EC70-40A1-BA76-55C31B539BEF}" type="presParOf" srcId="{1F22D238-AB5E-460A-9B0C-2686544672DE}" destId="{EAB94A26-0D19-46F2-8209-DF973C60E4E6}" srcOrd="0" destOrd="0" presId="urn:microsoft.com/office/officeart/2005/8/layout/hierarchy3"/>
    <dgm:cxn modelId="{7D67E5ED-207F-416C-85EB-99755F4F0035}" type="presParOf" srcId="{EAB94A26-0D19-46F2-8209-DF973C60E4E6}" destId="{F0526A7A-1AAB-4692-AB6D-D29479451A2E}" srcOrd="0" destOrd="0" presId="urn:microsoft.com/office/officeart/2005/8/layout/hierarchy3"/>
    <dgm:cxn modelId="{24D9FE80-3EA2-4934-A469-19FB59923F2A}" type="presParOf" srcId="{EAB94A26-0D19-46F2-8209-DF973C60E4E6}" destId="{108FE114-5666-47A3-8812-4F5B1AC23E81}" srcOrd="1" destOrd="0" presId="urn:microsoft.com/office/officeart/2005/8/layout/hierarchy3"/>
    <dgm:cxn modelId="{669B7ADE-8051-4944-BEA6-EB9454E0267A}" type="presParOf" srcId="{1F22D238-AB5E-460A-9B0C-2686544672DE}" destId="{F1C5E50B-E52F-4033-AFCF-2A6839907A65}" srcOrd="1" destOrd="0" presId="urn:microsoft.com/office/officeart/2005/8/layout/hierarchy3"/>
    <dgm:cxn modelId="{76309C68-27B5-44A0-ABB9-F86C6F5DB7DE}" type="presParOf" srcId="{F1C5E50B-E52F-4033-AFCF-2A6839907A65}" destId="{9E6149E3-E332-4F32-A356-D732F38B1E53}" srcOrd="0" destOrd="0" presId="urn:microsoft.com/office/officeart/2005/8/layout/hierarchy3"/>
    <dgm:cxn modelId="{D1D18415-A43E-4BF4-B06E-5CAE90DFEFDD}" type="presParOf" srcId="{F1C5E50B-E52F-4033-AFCF-2A6839907A65}" destId="{018A26AC-5A76-4B28-AF27-5F9A7EB8A000}" srcOrd="1" destOrd="0" presId="urn:microsoft.com/office/officeart/2005/8/layout/hierarchy3"/>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889858-8B32-439C-82CC-B91C5CFC13C1}"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s-ES"/>
        </a:p>
      </dgm:t>
    </dgm:pt>
    <dgm:pt modelId="{ADDAD3FF-F27F-4997-9811-9680FAA5C5E7}">
      <dgm:prSet phldrT="[Texto]" custT="1"/>
      <dgm:spPr>
        <a:effectLst>
          <a:outerShdw blurRad="50800" dist="38100" dir="2700000" algn="tl" rotWithShape="0">
            <a:prstClr val="black">
              <a:alpha val="40000"/>
            </a:prstClr>
          </a:outerShdw>
        </a:effectLst>
      </dgm:spPr>
      <dgm:t>
        <a:bodyPr/>
        <a:lstStyle/>
        <a:p>
          <a:r>
            <a:rPr lang="es-ES" sz="1800" dirty="0" smtClean="0">
              <a:effectLst>
                <a:outerShdw blurRad="38100" dist="38100" dir="2700000" algn="tl">
                  <a:srgbClr val="000000">
                    <a:alpha val="43137"/>
                  </a:srgbClr>
                </a:outerShdw>
              </a:effectLst>
            </a:rPr>
            <a:t>los módulos profesionales</a:t>
          </a:r>
          <a:endParaRPr lang="es-ES" sz="1800" dirty="0">
            <a:effectLst>
              <a:outerShdw blurRad="38100" dist="38100" dir="2700000" algn="tl">
                <a:srgbClr val="000000">
                  <a:alpha val="43137"/>
                </a:srgbClr>
              </a:outerShdw>
            </a:effectLst>
          </a:endParaRPr>
        </a:p>
      </dgm:t>
    </dgm:pt>
    <dgm:pt modelId="{75FE3C3F-CEE1-4621-8417-7CB65B05DAA1}" type="parTrans" cxnId="{7074BABF-12C9-445F-982A-2D73DB4ADE23}">
      <dgm:prSet/>
      <dgm:spPr/>
      <dgm:t>
        <a:bodyPr/>
        <a:lstStyle/>
        <a:p>
          <a:endParaRPr lang="es-ES"/>
        </a:p>
      </dgm:t>
    </dgm:pt>
    <dgm:pt modelId="{95972C3C-7D5B-4648-A8D5-7705DBC06B6A}" type="sibTrans" cxnId="{7074BABF-12C9-445F-982A-2D73DB4ADE23}">
      <dgm:prSet/>
      <dgm:spPr/>
      <dgm:t>
        <a:bodyPr/>
        <a:lstStyle/>
        <a:p>
          <a:endParaRPr lang="es-ES"/>
        </a:p>
      </dgm:t>
    </dgm:pt>
    <dgm:pt modelId="{767F68C7-1146-489F-9BFE-E4C4D6536A3D}">
      <dgm:prSet phldrT="[Texto]" custT="1"/>
      <dgm:spPr>
        <a:effectLst>
          <a:outerShdw blurRad="50800" dist="38100" dir="2700000" algn="tl" rotWithShape="0">
            <a:prstClr val="black">
              <a:alpha val="40000"/>
            </a:prstClr>
          </a:outerShdw>
        </a:effectLst>
      </dgm:spPr>
      <dgm:t>
        <a:bodyPr/>
        <a:lstStyle/>
        <a:p>
          <a:pPr algn="l"/>
          <a:r>
            <a:rPr lang="es-ES_tradnl" sz="1800" b="0" i="0" dirty="0" smtClean="0"/>
            <a:t>Los módulos profesionales estarán constituidos por áreas de conocimiento teórico-prácticas, en función de las competencias profesionales, sociales y personales que se pretendan alcanzar. </a:t>
          </a:r>
        </a:p>
        <a:p>
          <a:pPr algn="l"/>
          <a:r>
            <a:rPr lang="es-ES_tradnl" sz="1800" b="0" i="0" dirty="0" smtClean="0"/>
            <a:t>Estos módulos profesionales, estarán asociados o no a unidades de competencia del Catálogo Nacional de Cualificaciones Profesionales</a:t>
          </a:r>
          <a:endParaRPr lang="es-ES_tradnl" sz="1800" b="0" i="0" dirty="0" smtClean="0">
            <a:solidFill>
              <a:srgbClr val="FFFF00"/>
            </a:solidFill>
          </a:endParaRPr>
        </a:p>
      </dgm:t>
    </dgm:pt>
    <dgm:pt modelId="{B42D6045-C91C-4448-B712-25EC36D0E0D4}" type="parTrans" cxnId="{5A745EEE-95CF-44F8-94E7-35D8A05270FC}">
      <dgm:prSet/>
      <dgm:spPr/>
      <dgm:t>
        <a:bodyPr/>
        <a:lstStyle/>
        <a:p>
          <a:endParaRPr lang="es-ES"/>
        </a:p>
      </dgm:t>
    </dgm:pt>
    <dgm:pt modelId="{7BA65178-527D-4B5D-917A-9C85772E4EC6}" type="sibTrans" cxnId="{5A745EEE-95CF-44F8-94E7-35D8A05270FC}">
      <dgm:prSet/>
      <dgm:spPr/>
      <dgm:t>
        <a:bodyPr/>
        <a:lstStyle/>
        <a:p>
          <a:endParaRPr lang="es-ES"/>
        </a:p>
      </dgm:t>
    </dgm:pt>
    <dgm:pt modelId="{4EFCBBBB-1498-4519-BDDE-7BFC7B70A364}">
      <dgm:prSet custT="1"/>
      <dgm:spPr/>
      <dgm:t>
        <a:bodyPr/>
        <a:lstStyle/>
        <a:p>
          <a:pPr algn="l">
            <a:spcAft>
              <a:spcPts val="0"/>
            </a:spcAft>
          </a:pPr>
          <a:r>
            <a:rPr lang="es-ES_tradnl" sz="1500" dirty="0" smtClean="0">
              <a:solidFill>
                <a:schemeClr val="bg1">
                  <a:lumMod val="50000"/>
                </a:schemeClr>
              </a:solidFill>
            </a:rPr>
            <a:t>Las Administraciones educativas podrán organizar la impartición de los módulos profesionales en unidades formativas de menor duración. Estas unidades podrán ser certificables. La certificación tendrá validez en el ámbito de la correspondiente Administración educativa. La superación de todas las unidades formativas que constituyen un módulo profesional dará derecho a la certificación del mismo, que es la unidad mínima de certificación con valor en todo el territorio nacional</a:t>
          </a:r>
          <a:endParaRPr lang="es-ES_tradnl" sz="1500" b="0" i="0" dirty="0" smtClean="0">
            <a:solidFill>
              <a:srgbClr val="FFFF00"/>
            </a:solidFill>
          </a:endParaRPr>
        </a:p>
      </dgm:t>
    </dgm:pt>
    <dgm:pt modelId="{3D2BE812-8029-4246-8EAF-218647456478}" type="parTrans" cxnId="{9E5B3459-844A-42D6-AA56-861957D0C5A9}">
      <dgm:prSet/>
      <dgm:spPr/>
      <dgm:t>
        <a:bodyPr/>
        <a:lstStyle/>
        <a:p>
          <a:endParaRPr lang="es-ES_tradnl"/>
        </a:p>
      </dgm:t>
    </dgm:pt>
    <dgm:pt modelId="{DA63E4BB-F6FE-4D2F-9197-D85B9E4C0B00}" type="sibTrans" cxnId="{9E5B3459-844A-42D6-AA56-861957D0C5A9}">
      <dgm:prSet/>
      <dgm:spPr/>
      <dgm:t>
        <a:bodyPr/>
        <a:lstStyle/>
        <a:p>
          <a:endParaRPr lang="es-ES_tradnl"/>
        </a:p>
      </dgm:t>
    </dgm:pt>
    <dgm:pt modelId="{53EE0F73-197E-493A-A5C4-70354CCAEBE7}" type="pres">
      <dgm:prSet presAssocID="{BA889858-8B32-439C-82CC-B91C5CFC13C1}" presName="Name0" presStyleCnt="0">
        <dgm:presLayoutVars>
          <dgm:chMax val="3"/>
          <dgm:chPref val="1"/>
          <dgm:dir/>
          <dgm:animLvl val="lvl"/>
          <dgm:resizeHandles/>
        </dgm:presLayoutVars>
      </dgm:prSet>
      <dgm:spPr/>
      <dgm:t>
        <a:bodyPr/>
        <a:lstStyle/>
        <a:p>
          <a:endParaRPr lang="es-ES_tradnl"/>
        </a:p>
      </dgm:t>
    </dgm:pt>
    <dgm:pt modelId="{679C5F2A-62C5-4E65-A3FF-16A85137BE2D}" type="pres">
      <dgm:prSet presAssocID="{BA889858-8B32-439C-82CC-B91C5CFC13C1}" presName="outerBox" presStyleCnt="0"/>
      <dgm:spPr/>
    </dgm:pt>
    <dgm:pt modelId="{6E894BDF-5F3C-48CE-B1D2-33DFA44372D9}" type="pres">
      <dgm:prSet presAssocID="{BA889858-8B32-439C-82CC-B91C5CFC13C1}" presName="outerBoxParent" presStyleLbl="node1" presStyleIdx="0" presStyleCnt="1"/>
      <dgm:spPr/>
      <dgm:t>
        <a:bodyPr/>
        <a:lstStyle/>
        <a:p>
          <a:endParaRPr lang="es-ES_tradnl"/>
        </a:p>
      </dgm:t>
    </dgm:pt>
    <dgm:pt modelId="{46EA6EB1-C09A-47CD-BAAF-FFE9346E8E54}" type="pres">
      <dgm:prSet presAssocID="{BA889858-8B32-439C-82CC-B91C5CFC13C1}" presName="outerBoxChildren" presStyleCnt="0"/>
      <dgm:spPr/>
    </dgm:pt>
    <dgm:pt modelId="{AF1DCDB4-35E8-457D-8B70-A08CE297EB5A}" type="pres">
      <dgm:prSet presAssocID="{767F68C7-1146-489F-9BFE-E4C4D6536A3D}" presName="oChild" presStyleLbl="fgAcc1" presStyleIdx="0" presStyleCnt="2" custScaleX="156120" custScaleY="179337" custLinFactX="-491" custLinFactNeighborX="-100000" custLinFactNeighborY="-29142">
        <dgm:presLayoutVars>
          <dgm:bulletEnabled val="1"/>
        </dgm:presLayoutVars>
      </dgm:prSet>
      <dgm:spPr/>
      <dgm:t>
        <a:bodyPr/>
        <a:lstStyle/>
        <a:p>
          <a:endParaRPr lang="es-ES_tradnl"/>
        </a:p>
      </dgm:t>
    </dgm:pt>
    <dgm:pt modelId="{A6289CDE-B47E-48D8-8AB8-B3DE07AEE5A5}" type="pres">
      <dgm:prSet presAssocID="{7BA65178-527D-4B5D-917A-9C85772E4EC6}" presName="outerSibTrans" presStyleCnt="0"/>
      <dgm:spPr/>
    </dgm:pt>
    <dgm:pt modelId="{7CCF41F8-7531-4201-B895-782AF855AFA8}" type="pres">
      <dgm:prSet presAssocID="{4EFCBBBB-1498-4519-BDDE-7BFC7B70A364}" presName="oChild" presStyleLbl="fgAcc1" presStyleIdx="1" presStyleCnt="2" custScaleX="135611" custScaleY="179337" custLinFactX="-491" custLinFactNeighborX="-100000" custLinFactNeighborY="-29142">
        <dgm:presLayoutVars>
          <dgm:bulletEnabled val="1"/>
        </dgm:presLayoutVars>
      </dgm:prSet>
      <dgm:spPr/>
      <dgm:t>
        <a:bodyPr/>
        <a:lstStyle/>
        <a:p>
          <a:endParaRPr lang="es-ES_tradnl"/>
        </a:p>
      </dgm:t>
    </dgm:pt>
  </dgm:ptLst>
  <dgm:cxnLst>
    <dgm:cxn modelId="{7074BABF-12C9-445F-982A-2D73DB4ADE23}" srcId="{BA889858-8B32-439C-82CC-B91C5CFC13C1}" destId="{ADDAD3FF-F27F-4997-9811-9680FAA5C5E7}" srcOrd="0" destOrd="0" parTransId="{75FE3C3F-CEE1-4621-8417-7CB65B05DAA1}" sibTransId="{95972C3C-7D5B-4648-A8D5-7705DBC06B6A}"/>
    <dgm:cxn modelId="{F9920174-0EBB-4F39-81D9-53728F3DD88F}" type="presOf" srcId="{4EFCBBBB-1498-4519-BDDE-7BFC7B70A364}" destId="{7CCF41F8-7531-4201-B895-782AF855AFA8}" srcOrd="0" destOrd="0" presId="urn:microsoft.com/office/officeart/2005/8/layout/target2"/>
    <dgm:cxn modelId="{5A745EEE-95CF-44F8-94E7-35D8A05270FC}" srcId="{ADDAD3FF-F27F-4997-9811-9680FAA5C5E7}" destId="{767F68C7-1146-489F-9BFE-E4C4D6536A3D}" srcOrd="0" destOrd="0" parTransId="{B42D6045-C91C-4448-B712-25EC36D0E0D4}" sibTransId="{7BA65178-527D-4B5D-917A-9C85772E4EC6}"/>
    <dgm:cxn modelId="{977D9E88-4560-4663-BDEF-0F2FBBC236A3}" type="presOf" srcId="{767F68C7-1146-489F-9BFE-E4C4D6536A3D}" destId="{AF1DCDB4-35E8-457D-8B70-A08CE297EB5A}" srcOrd="0" destOrd="0" presId="urn:microsoft.com/office/officeart/2005/8/layout/target2"/>
    <dgm:cxn modelId="{9E5B3459-844A-42D6-AA56-861957D0C5A9}" srcId="{ADDAD3FF-F27F-4997-9811-9680FAA5C5E7}" destId="{4EFCBBBB-1498-4519-BDDE-7BFC7B70A364}" srcOrd="1" destOrd="0" parTransId="{3D2BE812-8029-4246-8EAF-218647456478}" sibTransId="{DA63E4BB-F6FE-4D2F-9197-D85B9E4C0B00}"/>
    <dgm:cxn modelId="{D4FA347A-A4EB-4A80-A927-50564034126F}" type="presOf" srcId="{BA889858-8B32-439C-82CC-B91C5CFC13C1}" destId="{53EE0F73-197E-493A-A5C4-70354CCAEBE7}" srcOrd="0" destOrd="0" presId="urn:microsoft.com/office/officeart/2005/8/layout/target2"/>
    <dgm:cxn modelId="{3710DE8B-52C1-469C-AE88-509B4708DA8E}" type="presOf" srcId="{ADDAD3FF-F27F-4997-9811-9680FAA5C5E7}" destId="{6E894BDF-5F3C-48CE-B1D2-33DFA44372D9}" srcOrd="0" destOrd="0" presId="urn:microsoft.com/office/officeart/2005/8/layout/target2"/>
    <dgm:cxn modelId="{4A8A1878-8B32-4958-B6B6-8E9072A05FA8}" type="presParOf" srcId="{53EE0F73-197E-493A-A5C4-70354CCAEBE7}" destId="{679C5F2A-62C5-4E65-A3FF-16A85137BE2D}" srcOrd="0" destOrd="0" presId="urn:microsoft.com/office/officeart/2005/8/layout/target2"/>
    <dgm:cxn modelId="{621E8439-E254-4EA9-919F-B84DB5A45310}" type="presParOf" srcId="{679C5F2A-62C5-4E65-A3FF-16A85137BE2D}" destId="{6E894BDF-5F3C-48CE-B1D2-33DFA44372D9}" srcOrd="0" destOrd="0" presId="urn:microsoft.com/office/officeart/2005/8/layout/target2"/>
    <dgm:cxn modelId="{545EA673-E2B8-4574-8E46-BDF71575706A}" type="presParOf" srcId="{679C5F2A-62C5-4E65-A3FF-16A85137BE2D}" destId="{46EA6EB1-C09A-47CD-BAAF-FFE9346E8E54}" srcOrd="1" destOrd="0" presId="urn:microsoft.com/office/officeart/2005/8/layout/target2"/>
    <dgm:cxn modelId="{62CCAA3D-FEB6-4644-9039-464A74CA915A}" type="presParOf" srcId="{46EA6EB1-C09A-47CD-BAAF-FFE9346E8E54}" destId="{AF1DCDB4-35E8-457D-8B70-A08CE297EB5A}" srcOrd="0" destOrd="0" presId="urn:microsoft.com/office/officeart/2005/8/layout/target2"/>
    <dgm:cxn modelId="{E7555FBE-2640-4A2E-AEED-B54F6109A4B6}" type="presParOf" srcId="{46EA6EB1-C09A-47CD-BAAF-FFE9346E8E54}" destId="{A6289CDE-B47E-48D8-8AB8-B3DE07AEE5A5}" srcOrd="1" destOrd="0" presId="urn:microsoft.com/office/officeart/2005/8/layout/target2"/>
    <dgm:cxn modelId="{69B2B824-EB1B-4032-AE93-729BE78C83B8}" type="presParOf" srcId="{46EA6EB1-C09A-47CD-BAAF-FFE9346E8E54}" destId="{7CCF41F8-7531-4201-B895-782AF855AFA8}" srcOrd="2" destOrd="0" presId="urn:microsoft.com/office/officeart/2005/8/layout/targe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96572-5C5E-4D25-BF7D-2823A773646F}" type="doc">
      <dgm:prSet loTypeId="urn:microsoft.com/office/officeart/2005/8/layout/target3" loCatId="list" qsTypeId="urn:microsoft.com/office/officeart/2005/8/quickstyle/3d4" qsCatId="3D" csTypeId="urn:microsoft.com/office/officeart/2005/8/colors/accent1_1" csCatId="accent1" phldr="1"/>
      <dgm:spPr/>
      <dgm:t>
        <a:bodyPr/>
        <a:lstStyle/>
        <a:p>
          <a:endParaRPr lang="es-ES_tradnl"/>
        </a:p>
      </dgm:t>
    </dgm:pt>
    <dgm:pt modelId="{971E9FEB-9103-4851-9F0A-7313ACDDA4A0}">
      <dgm:prSet phldrT="[Texto]" custT="1"/>
      <dgm:spPr/>
      <dgm:t>
        <a:bodyPr/>
        <a:lstStyle/>
        <a:p>
          <a:pPr algn="l"/>
          <a:r>
            <a:rPr lang="es-ES" sz="2800" dirty="0" smtClean="0"/>
            <a:t>formación profesional </a:t>
          </a:r>
        </a:p>
        <a:p>
          <a:pPr algn="l"/>
          <a:r>
            <a:rPr lang="es-ES" sz="2800" dirty="0" smtClean="0"/>
            <a:t>reglada o inicial</a:t>
          </a:r>
          <a:endParaRPr lang="es-ES_tradnl" sz="2800" b="0" dirty="0">
            <a:latin typeface="Trebuchet MS" pitchFamily="34" charset="0"/>
          </a:endParaRPr>
        </a:p>
      </dgm:t>
    </dgm:pt>
    <dgm:pt modelId="{9A3826C0-8F38-40A6-92BC-3B5CAF0CFAF7}" type="sibTrans" cxnId="{8AE65000-0E70-4397-A0FF-0927EF923037}">
      <dgm:prSet/>
      <dgm:spPr/>
      <dgm:t>
        <a:bodyPr/>
        <a:lstStyle/>
        <a:p>
          <a:endParaRPr lang="es-ES_tradnl"/>
        </a:p>
      </dgm:t>
    </dgm:pt>
    <dgm:pt modelId="{902E3485-AE95-4C8E-B013-F875C86816EC}" type="parTrans" cxnId="{8AE65000-0E70-4397-A0FF-0927EF923037}">
      <dgm:prSet/>
      <dgm:spPr/>
      <dgm:t>
        <a:bodyPr/>
        <a:lstStyle/>
        <a:p>
          <a:endParaRPr lang="es-ES_tradnl"/>
        </a:p>
      </dgm:t>
    </dgm:pt>
    <dgm:pt modelId="{AFF6F7E7-1E36-4375-9BC2-B5E72EFB850D}">
      <dgm:prSet phldrT="[Texto]" custT="1"/>
      <dgm:spPr/>
      <dgm:t>
        <a:bodyPr/>
        <a:lstStyle/>
        <a:p>
          <a:r>
            <a:rPr lang="es-ES_tradnl" sz="1600" b="0" i="0" dirty="0" smtClean="0"/>
            <a:t>comprende un conjunto de ciclos formativos con una organización modular</a:t>
          </a:r>
          <a:endParaRPr lang="es-ES_tradnl" sz="1600" dirty="0"/>
        </a:p>
      </dgm:t>
    </dgm:pt>
    <dgm:pt modelId="{CCC740C0-A808-4B37-8F3C-3C57528CC1C0}" type="parTrans" cxnId="{34983231-AB90-4303-BA30-88E955B4B75D}">
      <dgm:prSet/>
      <dgm:spPr/>
      <dgm:t>
        <a:bodyPr/>
        <a:lstStyle/>
        <a:p>
          <a:endParaRPr lang="es-ES_tradnl"/>
        </a:p>
      </dgm:t>
    </dgm:pt>
    <dgm:pt modelId="{B199C59B-4668-41B6-A313-29D1C09EAD82}" type="sibTrans" cxnId="{34983231-AB90-4303-BA30-88E955B4B75D}">
      <dgm:prSet/>
      <dgm:spPr/>
      <dgm:t>
        <a:bodyPr/>
        <a:lstStyle/>
        <a:p>
          <a:endParaRPr lang="es-ES_tradnl"/>
        </a:p>
      </dgm:t>
    </dgm:pt>
    <dgm:pt modelId="{21D67D29-6805-470D-9C59-7D8F0E9F1BEA}">
      <dgm:prSet phldrT="[Texto]" custT="1"/>
      <dgm:spPr/>
      <dgm:t>
        <a:bodyPr/>
        <a:lstStyle/>
        <a:p>
          <a:r>
            <a:rPr lang="es-ES_tradnl" sz="1600" b="0" i="0" dirty="0" smtClean="0"/>
            <a:t>de duración variable</a:t>
          </a:r>
          <a:endParaRPr lang="es-ES_tradnl" sz="1600" dirty="0"/>
        </a:p>
      </dgm:t>
    </dgm:pt>
    <dgm:pt modelId="{559066DF-EB5D-455F-922B-CDB63B8C020A}" type="parTrans" cxnId="{DC4272E1-2842-4F70-8D50-89ADEC69DB42}">
      <dgm:prSet/>
      <dgm:spPr/>
      <dgm:t>
        <a:bodyPr/>
        <a:lstStyle/>
        <a:p>
          <a:endParaRPr lang="es-ES_tradnl"/>
        </a:p>
      </dgm:t>
    </dgm:pt>
    <dgm:pt modelId="{0F3FDCE4-D92A-47B2-A9B2-F1B3A63740A1}" type="sibTrans" cxnId="{DC4272E1-2842-4F70-8D50-89ADEC69DB42}">
      <dgm:prSet/>
      <dgm:spPr/>
      <dgm:t>
        <a:bodyPr/>
        <a:lstStyle/>
        <a:p>
          <a:endParaRPr lang="es-ES_tradnl"/>
        </a:p>
      </dgm:t>
    </dgm:pt>
    <dgm:pt modelId="{5BEB50E7-ACA1-41F8-B31D-60E54A1A64C7}">
      <dgm:prSet phldrT="[Texto]" custT="1"/>
      <dgm:spPr/>
      <dgm:t>
        <a:bodyPr/>
        <a:lstStyle/>
        <a:p>
          <a:r>
            <a:rPr lang="es-ES_tradnl" sz="1600" b="0" i="0" dirty="0" smtClean="0"/>
            <a:t>contenidos teórico-prácticos adecuados a los diversos campos profesionales</a:t>
          </a:r>
          <a:endParaRPr lang="es-ES_tradnl" sz="1600" dirty="0"/>
        </a:p>
      </dgm:t>
    </dgm:pt>
    <dgm:pt modelId="{54E2BA8C-2A8E-44CC-AD4A-AD8591478C36}" type="parTrans" cxnId="{ECEA147F-71C7-424E-8EEF-67ED572A0762}">
      <dgm:prSet/>
      <dgm:spPr/>
      <dgm:t>
        <a:bodyPr/>
        <a:lstStyle/>
        <a:p>
          <a:endParaRPr lang="es-ES_tradnl"/>
        </a:p>
      </dgm:t>
    </dgm:pt>
    <dgm:pt modelId="{A9039609-8D3B-4434-893A-884C1322F71B}" type="sibTrans" cxnId="{ECEA147F-71C7-424E-8EEF-67ED572A0762}">
      <dgm:prSet/>
      <dgm:spPr/>
      <dgm:t>
        <a:bodyPr/>
        <a:lstStyle/>
        <a:p>
          <a:endParaRPr lang="es-ES_tradnl"/>
        </a:p>
      </dgm:t>
    </dgm:pt>
    <dgm:pt modelId="{8FDAFFEA-C350-41C3-B4B0-F53721FD25C7}">
      <dgm:prSet phldrT="[Texto]" custT="1"/>
      <dgm:spPr/>
      <dgm:t>
        <a:bodyPr/>
        <a:lstStyle/>
        <a:p>
          <a:endParaRPr lang="es-ES_tradnl" sz="800" dirty="0"/>
        </a:p>
      </dgm:t>
    </dgm:pt>
    <dgm:pt modelId="{680DA8A2-4970-4D87-B5E2-D69CA2F4EBE8}" type="parTrans" cxnId="{B4B7B1C3-F693-4555-A0F0-B10D6FB66443}">
      <dgm:prSet/>
      <dgm:spPr/>
      <dgm:t>
        <a:bodyPr/>
        <a:lstStyle/>
        <a:p>
          <a:endParaRPr lang="es-ES_tradnl"/>
        </a:p>
      </dgm:t>
    </dgm:pt>
    <dgm:pt modelId="{02C3C970-E316-4C45-8023-A921C69A737B}" type="sibTrans" cxnId="{B4B7B1C3-F693-4555-A0F0-B10D6FB66443}">
      <dgm:prSet/>
      <dgm:spPr/>
      <dgm:t>
        <a:bodyPr/>
        <a:lstStyle/>
        <a:p>
          <a:endParaRPr lang="es-ES_tradnl"/>
        </a:p>
      </dgm:t>
    </dgm:pt>
    <dgm:pt modelId="{C7417A85-5D42-41F7-97C1-E6B8BDA27E2C}">
      <dgm:prSet phldrT="[Texto]" custT="1"/>
      <dgm:spPr/>
      <dgm:t>
        <a:bodyPr/>
        <a:lstStyle/>
        <a:p>
          <a:endParaRPr lang="es-ES_tradnl" sz="800" dirty="0"/>
        </a:p>
      </dgm:t>
    </dgm:pt>
    <dgm:pt modelId="{F40A4212-16B5-49C3-936F-094D5C8BA2F5}" type="parTrans" cxnId="{E19C9629-C8E7-43A5-A229-AF3CEEDC9E66}">
      <dgm:prSet/>
      <dgm:spPr/>
      <dgm:t>
        <a:bodyPr/>
        <a:lstStyle/>
        <a:p>
          <a:endParaRPr lang="es-ES_tradnl"/>
        </a:p>
      </dgm:t>
    </dgm:pt>
    <dgm:pt modelId="{70009F2C-FC73-4AE5-9C77-E1514D5B72F1}" type="sibTrans" cxnId="{E19C9629-C8E7-43A5-A229-AF3CEEDC9E66}">
      <dgm:prSet/>
      <dgm:spPr/>
      <dgm:t>
        <a:bodyPr/>
        <a:lstStyle/>
        <a:p>
          <a:endParaRPr lang="es-ES_tradnl"/>
        </a:p>
      </dgm:t>
    </dgm:pt>
    <dgm:pt modelId="{0E852096-8913-4E2B-9AAF-555D59B83639}" type="pres">
      <dgm:prSet presAssocID="{23A96572-5C5E-4D25-BF7D-2823A773646F}" presName="Name0" presStyleCnt="0">
        <dgm:presLayoutVars>
          <dgm:chMax val="7"/>
          <dgm:dir/>
          <dgm:animLvl val="lvl"/>
          <dgm:resizeHandles val="exact"/>
        </dgm:presLayoutVars>
      </dgm:prSet>
      <dgm:spPr/>
      <dgm:t>
        <a:bodyPr/>
        <a:lstStyle/>
        <a:p>
          <a:endParaRPr lang="es-ES_tradnl"/>
        </a:p>
      </dgm:t>
    </dgm:pt>
    <dgm:pt modelId="{814CC302-FC86-4BFC-869B-16D8A28B37C9}" type="pres">
      <dgm:prSet presAssocID="{971E9FEB-9103-4851-9F0A-7313ACDDA4A0}" presName="circle1" presStyleLbl="node1" presStyleIdx="0" presStyleCnt="1"/>
      <dgm:spPr/>
      <dgm:t>
        <a:bodyPr/>
        <a:lstStyle/>
        <a:p>
          <a:endParaRPr lang="es-ES_tradnl"/>
        </a:p>
      </dgm:t>
    </dgm:pt>
    <dgm:pt modelId="{6AA41D60-2D7B-410E-A200-404C3603D98F}" type="pres">
      <dgm:prSet presAssocID="{971E9FEB-9103-4851-9F0A-7313ACDDA4A0}" presName="space" presStyleCnt="0"/>
      <dgm:spPr/>
      <dgm:t>
        <a:bodyPr/>
        <a:lstStyle/>
        <a:p>
          <a:endParaRPr lang="es-ES_tradnl"/>
        </a:p>
      </dgm:t>
    </dgm:pt>
    <dgm:pt modelId="{232ABB27-A338-4121-B1D4-F6C427B8D86B}" type="pres">
      <dgm:prSet presAssocID="{971E9FEB-9103-4851-9F0A-7313ACDDA4A0}" presName="rect1" presStyleLbl="alignAcc1" presStyleIdx="0" presStyleCnt="1"/>
      <dgm:spPr/>
      <dgm:t>
        <a:bodyPr/>
        <a:lstStyle/>
        <a:p>
          <a:endParaRPr lang="es-ES_tradnl"/>
        </a:p>
      </dgm:t>
    </dgm:pt>
    <dgm:pt modelId="{92E340FC-4B87-444E-94C2-2D50602C41B3}" type="pres">
      <dgm:prSet presAssocID="{971E9FEB-9103-4851-9F0A-7313ACDDA4A0}" presName="rect1ParTx" presStyleLbl="alignAcc1" presStyleIdx="0" presStyleCnt="1">
        <dgm:presLayoutVars>
          <dgm:chMax val="1"/>
          <dgm:bulletEnabled val="1"/>
        </dgm:presLayoutVars>
      </dgm:prSet>
      <dgm:spPr/>
      <dgm:t>
        <a:bodyPr/>
        <a:lstStyle/>
        <a:p>
          <a:endParaRPr lang="es-ES_tradnl"/>
        </a:p>
      </dgm:t>
    </dgm:pt>
    <dgm:pt modelId="{60454B82-B9C2-4F46-A6BF-41E1FBAA0420}" type="pres">
      <dgm:prSet presAssocID="{971E9FEB-9103-4851-9F0A-7313ACDDA4A0}" presName="rect1ChTx" presStyleLbl="alignAcc1" presStyleIdx="0" presStyleCnt="1" custScaleX="119489" custLinFactNeighborX="-5993">
        <dgm:presLayoutVars>
          <dgm:bulletEnabled val="1"/>
        </dgm:presLayoutVars>
      </dgm:prSet>
      <dgm:spPr/>
      <dgm:t>
        <a:bodyPr/>
        <a:lstStyle/>
        <a:p>
          <a:endParaRPr lang="es-ES_tradnl"/>
        </a:p>
      </dgm:t>
    </dgm:pt>
  </dgm:ptLst>
  <dgm:cxnLst>
    <dgm:cxn modelId="{793253F6-4E71-4690-A315-40003AC67690}" type="presOf" srcId="{AFF6F7E7-1E36-4375-9BC2-B5E72EFB850D}" destId="{60454B82-B9C2-4F46-A6BF-41E1FBAA0420}" srcOrd="0" destOrd="0" presId="urn:microsoft.com/office/officeart/2005/8/layout/target3"/>
    <dgm:cxn modelId="{34983231-AB90-4303-BA30-88E955B4B75D}" srcId="{971E9FEB-9103-4851-9F0A-7313ACDDA4A0}" destId="{AFF6F7E7-1E36-4375-9BC2-B5E72EFB850D}" srcOrd="0" destOrd="0" parTransId="{CCC740C0-A808-4B37-8F3C-3C57528CC1C0}" sibTransId="{B199C59B-4668-41B6-A313-29D1C09EAD82}"/>
    <dgm:cxn modelId="{B8AE5825-4DAA-47BC-A1FF-8FE80B77D9FB}" type="presOf" srcId="{8FDAFFEA-C350-41C3-B4B0-F53721FD25C7}" destId="{60454B82-B9C2-4F46-A6BF-41E1FBAA0420}" srcOrd="0" destOrd="1" presId="urn:microsoft.com/office/officeart/2005/8/layout/target3"/>
    <dgm:cxn modelId="{8AE65000-0E70-4397-A0FF-0927EF923037}" srcId="{23A96572-5C5E-4D25-BF7D-2823A773646F}" destId="{971E9FEB-9103-4851-9F0A-7313ACDDA4A0}" srcOrd="0" destOrd="0" parTransId="{902E3485-AE95-4C8E-B013-F875C86816EC}" sibTransId="{9A3826C0-8F38-40A6-92BC-3B5CAF0CFAF7}"/>
    <dgm:cxn modelId="{B4B7B1C3-F693-4555-A0F0-B10D6FB66443}" srcId="{971E9FEB-9103-4851-9F0A-7313ACDDA4A0}" destId="{8FDAFFEA-C350-41C3-B4B0-F53721FD25C7}" srcOrd="1" destOrd="0" parTransId="{680DA8A2-4970-4D87-B5E2-D69CA2F4EBE8}" sibTransId="{02C3C970-E316-4C45-8023-A921C69A737B}"/>
    <dgm:cxn modelId="{A154DFAE-173F-421F-9B5B-9D6B8F2262ED}" type="presOf" srcId="{C7417A85-5D42-41F7-97C1-E6B8BDA27E2C}" destId="{60454B82-B9C2-4F46-A6BF-41E1FBAA0420}" srcOrd="0" destOrd="3" presId="urn:microsoft.com/office/officeart/2005/8/layout/target3"/>
    <dgm:cxn modelId="{E19C9629-C8E7-43A5-A229-AF3CEEDC9E66}" srcId="{971E9FEB-9103-4851-9F0A-7313ACDDA4A0}" destId="{C7417A85-5D42-41F7-97C1-E6B8BDA27E2C}" srcOrd="3" destOrd="0" parTransId="{F40A4212-16B5-49C3-936F-094D5C8BA2F5}" sibTransId="{70009F2C-FC73-4AE5-9C77-E1514D5B72F1}"/>
    <dgm:cxn modelId="{265163F0-9674-444D-B871-154555BC375E}" type="presOf" srcId="{21D67D29-6805-470D-9C59-7D8F0E9F1BEA}" destId="{60454B82-B9C2-4F46-A6BF-41E1FBAA0420}" srcOrd="0" destOrd="2" presId="urn:microsoft.com/office/officeart/2005/8/layout/target3"/>
    <dgm:cxn modelId="{BCDF8E05-F436-4325-8D2D-F43270312E8C}" type="presOf" srcId="{971E9FEB-9103-4851-9F0A-7313ACDDA4A0}" destId="{92E340FC-4B87-444E-94C2-2D50602C41B3}" srcOrd="1" destOrd="0" presId="urn:microsoft.com/office/officeart/2005/8/layout/target3"/>
    <dgm:cxn modelId="{DC4272E1-2842-4F70-8D50-89ADEC69DB42}" srcId="{971E9FEB-9103-4851-9F0A-7313ACDDA4A0}" destId="{21D67D29-6805-470D-9C59-7D8F0E9F1BEA}" srcOrd="2" destOrd="0" parTransId="{559066DF-EB5D-455F-922B-CDB63B8C020A}" sibTransId="{0F3FDCE4-D92A-47B2-A9B2-F1B3A63740A1}"/>
    <dgm:cxn modelId="{ECEA147F-71C7-424E-8EEF-67ED572A0762}" srcId="{971E9FEB-9103-4851-9F0A-7313ACDDA4A0}" destId="{5BEB50E7-ACA1-41F8-B31D-60E54A1A64C7}" srcOrd="4" destOrd="0" parTransId="{54E2BA8C-2A8E-44CC-AD4A-AD8591478C36}" sibTransId="{A9039609-8D3B-4434-893A-884C1322F71B}"/>
    <dgm:cxn modelId="{BCEBFD62-898C-4CFA-A019-430575C5AB97}" type="presOf" srcId="{971E9FEB-9103-4851-9F0A-7313ACDDA4A0}" destId="{232ABB27-A338-4121-B1D4-F6C427B8D86B}" srcOrd="0" destOrd="0" presId="urn:microsoft.com/office/officeart/2005/8/layout/target3"/>
    <dgm:cxn modelId="{30EDBBF1-0600-4B1B-B62B-C80BF8569690}" type="presOf" srcId="{5BEB50E7-ACA1-41F8-B31D-60E54A1A64C7}" destId="{60454B82-B9C2-4F46-A6BF-41E1FBAA0420}" srcOrd="0" destOrd="4" presId="urn:microsoft.com/office/officeart/2005/8/layout/target3"/>
    <dgm:cxn modelId="{03BF0F3F-DB58-4160-BB95-AAC66E2931FB}" type="presOf" srcId="{23A96572-5C5E-4D25-BF7D-2823A773646F}" destId="{0E852096-8913-4E2B-9AAF-555D59B83639}" srcOrd="0" destOrd="0" presId="urn:microsoft.com/office/officeart/2005/8/layout/target3"/>
    <dgm:cxn modelId="{DDED3707-4EC1-425F-9D82-45C94B8D7CDE}" type="presParOf" srcId="{0E852096-8913-4E2B-9AAF-555D59B83639}" destId="{814CC302-FC86-4BFC-869B-16D8A28B37C9}" srcOrd="0" destOrd="0" presId="urn:microsoft.com/office/officeart/2005/8/layout/target3"/>
    <dgm:cxn modelId="{F85FE7CC-3FB0-44A2-A753-7D4DED2B434B}" type="presParOf" srcId="{0E852096-8913-4E2B-9AAF-555D59B83639}" destId="{6AA41D60-2D7B-410E-A200-404C3603D98F}" srcOrd="1" destOrd="0" presId="urn:microsoft.com/office/officeart/2005/8/layout/target3"/>
    <dgm:cxn modelId="{4E560FEA-80A9-45A0-9A49-2065A72713C0}" type="presParOf" srcId="{0E852096-8913-4E2B-9AAF-555D59B83639}" destId="{232ABB27-A338-4121-B1D4-F6C427B8D86B}" srcOrd="2" destOrd="0" presId="urn:microsoft.com/office/officeart/2005/8/layout/target3"/>
    <dgm:cxn modelId="{B8155187-1275-4B76-9E88-0885E7084151}" type="presParOf" srcId="{0E852096-8913-4E2B-9AAF-555D59B83639}" destId="{92E340FC-4B87-444E-94C2-2D50602C41B3}" srcOrd="3" destOrd="0" presId="urn:microsoft.com/office/officeart/2005/8/layout/target3"/>
    <dgm:cxn modelId="{A2CC0307-6040-4E78-980B-E7AA8125D43C}" type="presParOf" srcId="{0E852096-8913-4E2B-9AAF-555D59B83639}" destId="{60454B82-B9C2-4F46-A6BF-41E1FBAA0420}" srcOrd="4" destOrd="0" presId="urn:microsoft.com/office/officeart/2005/8/layout/target3"/>
  </dgm:cxnLst>
  <dgm:bg>
    <a:effectLst>
      <a:outerShdw blurRad="50800" dist="38100" dir="2700000" algn="tl" rotWithShape="0">
        <a:prstClr val="black">
          <a:alpha val="40000"/>
        </a:prstClr>
      </a:outerShdw>
    </a:effectLst>
  </dgm:bg>
  <dgm:whole>
    <a:effectLst/>
  </dgm:whole>
  <dgm:extLst>
    <a:ext uri="http://schemas.microsoft.com/office/drawing/2008/diagram">
      <dsp:dataModelExt xmlns:dsp="http://schemas.microsoft.com/office/drawing/2008/diagram" xmlns=""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889858-8B32-439C-82CC-B91C5CFC13C1}"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s-ES"/>
        </a:p>
      </dgm:t>
    </dgm:pt>
    <dgm:pt modelId="{ADDAD3FF-F27F-4997-9811-9680FAA5C5E7}">
      <dgm:prSet phldrT="[Texto]" custT="1"/>
      <dgm:spPr>
        <a:effectLst>
          <a:outerShdw blurRad="50800" dist="38100" dir="2700000" algn="tl" rotWithShape="0">
            <a:prstClr val="black">
              <a:alpha val="40000"/>
            </a:prstClr>
          </a:outerShdw>
        </a:effectLst>
      </dgm:spPr>
      <dgm:t>
        <a:bodyPr/>
        <a:lstStyle/>
        <a:p>
          <a:r>
            <a:rPr lang="es-ES" sz="1800" dirty="0" smtClean="0">
              <a:effectLst>
                <a:outerShdw blurRad="38100" dist="38100" dir="2700000" algn="tl">
                  <a:srgbClr val="000000">
                    <a:alpha val="43137"/>
                  </a:srgbClr>
                </a:outerShdw>
              </a:effectLst>
            </a:rPr>
            <a:t>El perfil profesional</a:t>
          </a:r>
          <a:endParaRPr lang="es-ES" sz="1800" dirty="0">
            <a:effectLst>
              <a:outerShdw blurRad="38100" dist="38100" dir="2700000" algn="tl">
                <a:srgbClr val="000000">
                  <a:alpha val="43137"/>
                </a:srgbClr>
              </a:outerShdw>
            </a:effectLst>
          </a:endParaRPr>
        </a:p>
      </dgm:t>
    </dgm:pt>
    <dgm:pt modelId="{75FE3C3F-CEE1-4621-8417-7CB65B05DAA1}" type="parTrans" cxnId="{7074BABF-12C9-445F-982A-2D73DB4ADE23}">
      <dgm:prSet/>
      <dgm:spPr/>
      <dgm:t>
        <a:bodyPr/>
        <a:lstStyle/>
        <a:p>
          <a:endParaRPr lang="es-ES"/>
        </a:p>
      </dgm:t>
    </dgm:pt>
    <dgm:pt modelId="{95972C3C-7D5B-4648-A8D5-7705DBC06B6A}" type="sibTrans" cxnId="{7074BABF-12C9-445F-982A-2D73DB4ADE23}">
      <dgm:prSet/>
      <dgm:spPr/>
      <dgm:t>
        <a:bodyPr/>
        <a:lstStyle/>
        <a:p>
          <a:endParaRPr lang="es-ES"/>
        </a:p>
      </dgm:t>
    </dgm:pt>
    <dgm:pt modelId="{767F68C7-1146-489F-9BFE-E4C4D6536A3D}">
      <dgm:prSet phldrT="[Texto]" custT="1"/>
      <dgm:spPr>
        <a:effectLst>
          <a:outerShdw blurRad="50800" dist="38100" dir="2700000" algn="tl" rotWithShape="0">
            <a:prstClr val="black">
              <a:alpha val="40000"/>
            </a:prstClr>
          </a:outerShdw>
        </a:effectLst>
      </dgm:spPr>
      <dgm:t>
        <a:bodyPr/>
        <a:lstStyle/>
        <a:p>
          <a:pPr algn="l"/>
          <a:r>
            <a:rPr lang="es-ES_tradnl" sz="1600" b="0" i="0" dirty="0" smtClean="0">
              <a:solidFill>
                <a:srgbClr val="C00000"/>
              </a:solidFill>
            </a:rPr>
            <a:t>La competencia general </a:t>
          </a:r>
        </a:p>
        <a:p>
          <a:pPr algn="l"/>
          <a:r>
            <a:rPr lang="es-ES_tradnl" sz="1450" b="0" i="0" dirty="0" smtClean="0"/>
            <a:t>Describe las funciones profesionales más significativas del perfil profesional. Tomará como referente el conjunto de cualificaciones profesionales y las unidades de competencia incluidas. En los cursos de especialización, la competencia general podrá estar referida al Catálogo Nacional de Cualificaciones Profesionales.</a:t>
          </a:r>
          <a:endParaRPr lang="es-ES_tradnl" sz="1600" b="0" i="0" dirty="0" smtClean="0">
            <a:solidFill>
              <a:srgbClr val="FFFF00"/>
            </a:solidFill>
          </a:endParaRPr>
        </a:p>
      </dgm:t>
    </dgm:pt>
    <dgm:pt modelId="{B42D6045-C91C-4448-B712-25EC36D0E0D4}" type="parTrans" cxnId="{5A745EEE-95CF-44F8-94E7-35D8A05270FC}">
      <dgm:prSet/>
      <dgm:spPr/>
      <dgm:t>
        <a:bodyPr/>
        <a:lstStyle/>
        <a:p>
          <a:endParaRPr lang="es-ES"/>
        </a:p>
      </dgm:t>
    </dgm:pt>
    <dgm:pt modelId="{7BA65178-527D-4B5D-917A-9C85772E4EC6}" type="sibTrans" cxnId="{5A745EEE-95CF-44F8-94E7-35D8A05270FC}">
      <dgm:prSet/>
      <dgm:spPr/>
      <dgm:t>
        <a:bodyPr/>
        <a:lstStyle/>
        <a:p>
          <a:endParaRPr lang="es-ES"/>
        </a:p>
      </dgm:t>
    </dgm:pt>
    <dgm:pt modelId="{4EFCBBBB-1498-4519-BDDE-7BFC7B70A364}">
      <dgm:prSet custT="1"/>
      <dgm:spPr/>
      <dgm:t>
        <a:bodyPr/>
        <a:lstStyle/>
        <a:p>
          <a:pPr algn="l">
            <a:spcAft>
              <a:spcPts val="0"/>
            </a:spcAft>
          </a:pPr>
          <a:r>
            <a:rPr lang="es-ES_tradnl" sz="1500" b="0" i="0" dirty="0" smtClean="0">
              <a:solidFill>
                <a:srgbClr val="C00000"/>
              </a:solidFill>
            </a:rPr>
            <a:t>Las competencias profesionales, personales </a:t>
          </a:r>
        </a:p>
        <a:p>
          <a:pPr algn="l">
            <a:spcAft>
              <a:spcPts val="0"/>
            </a:spcAft>
          </a:pPr>
          <a:r>
            <a:rPr lang="es-ES_tradnl" sz="1500" b="0" i="0" dirty="0" smtClean="0">
              <a:solidFill>
                <a:srgbClr val="C00000"/>
              </a:solidFill>
            </a:rPr>
            <a:t>y sociales</a:t>
          </a:r>
        </a:p>
        <a:p>
          <a:pPr algn="l">
            <a:spcAft>
              <a:spcPts val="0"/>
            </a:spcAft>
          </a:pPr>
          <a:endParaRPr lang="es-ES_tradnl" sz="1500" b="0" i="0" dirty="0" smtClean="0">
            <a:solidFill>
              <a:srgbClr val="C00000"/>
            </a:solidFill>
          </a:endParaRPr>
        </a:p>
        <a:p>
          <a:pPr algn="l">
            <a:spcAft>
              <a:spcPct val="35000"/>
            </a:spcAft>
          </a:pPr>
          <a:r>
            <a:rPr lang="es-ES_tradnl" sz="1400" b="0" i="0" dirty="0" smtClean="0"/>
            <a:t>Describen el conjunto de conocimientos, destrezas y competencia, entendida ésta en términos de autonomía y responsabilidad, que permiten responder a los requerimientos del sector productivo, aumentar la </a:t>
          </a:r>
          <a:r>
            <a:rPr lang="es-ES_tradnl" sz="1400" b="0" i="0" dirty="0" err="1" smtClean="0"/>
            <a:t>empleabilidad</a:t>
          </a:r>
          <a:r>
            <a:rPr lang="es-ES_tradnl" sz="1400" b="0" i="0" dirty="0" smtClean="0"/>
            <a:t> y favorecer la cohesión social.</a:t>
          </a:r>
          <a:endParaRPr lang="es-ES_tradnl" sz="1500" b="0" i="0" dirty="0" smtClean="0">
            <a:solidFill>
              <a:srgbClr val="FFFF00"/>
            </a:solidFill>
          </a:endParaRPr>
        </a:p>
      </dgm:t>
    </dgm:pt>
    <dgm:pt modelId="{3D2BE812-8029-4246-8EAF-218647456478}" type="parTrans" cxnId="{9E5B3459-844A-42D6-AA56-861957D0C5A9}">
      <dgm:prSet/>
      <dgm:spPr/>
      <dgm:t>
        <a:bodyPr/>
        <a:lstStyle/>
        <a:p>
          <a:endParaRPr lang="es-ES_tradnl"/>
        </a:p>
      </dgm:t>
    </dgm:pt>
    <dgm:pt modelId="{DA63E4BB-F6FE-4D2F-9197-D85B9E4C0B00}" type="sibTrans" cxnId="{9E5B3459-844A-42D6-AA56-861957D0C5A9}">
      <dgm:prSet/>
      <dgm:spPr/>
      <dgm:t>
        <a:bodyPr/>
        <a:lstStyle/>
        <a:p>
          <a:endParaRPr lang="es-ES_tradnl"/>
        </a:p>
      </dgm:t>
    </dgm:pt>
    <dgm:pt modelId="{FD533AB6-4184-4188-8377-8DA43393D1DB}">
      <dgm:prSet custT="1"/>
      <dgm:spPr/>
      <dgm:t>
        <a:bodyPr/>
        <a:lstStyle/>
        <a:p>
          <a:pPr algn="l">
            <a:spcAft>
              <a:spcPts val="0"/>
            </a:spcAft>
          </a:pPr>
          <a:r>
            <a:rPr lang="es-ES_tradnl" sz="1500" b="0" i="0" dirty="0" smtClean="0">
              <a:solidFill>
                <a:srgbClr val="C00000"/>
              </a:solidFill>
            </a:rPr>
            <a:t>Las cualificaciones profesionales y, </a:t>
          </a:r>
        </a:p>
        <a:p>
          <a:pPr algn="l">
            <a:spcAft>
              <a:spcPts val="0"/>
            </a:spcAft>
          </a:pPr>
          <a:r>
            <a:rPr lang="es-ES_tradnl" sz="1500" b="0" i="0" dirty="0" smtClean="0">
              <a:solidFill>
                <a:srgbClr val="C00000"/>
              </a:solidFill>
            </a:rPr>
            <a:t>en su caso, las unidades de competencia </a:t>
          </a:r>
        </a:p>
        <a:p>
          <a:pPr algn="l">
            <a:spcAft>
              <a:spcPct val="35000"/>
            </a:spcAft>
          </a:pPr>
          <a:endParaRPr lang="es-ES_tradnl" sz="1500" b="0" i="0" dirty="0" smtClean="0">
            <a:solidFill>
              <a:srgbClr val="FFFF00"/>
            </a:solidFill>
          </a:endParaRPr>
        </a:p>
        <a:p>
          <a:pPr algn="l">
            <a:spcAft>
              <a:spcPct val="35000"/>
            </a:spcAft>
          </a:pPr>
          <a:endParaRPr lang="es-ES_tradnl" sz="1500" b="0" i="0" dirty="0" smtClean="0">
            <a:solidFill>
              <a:srgbClr val="FFFF00"/>
            </a:solidFill>
          </a:endParaRPr>
        </a:p>
        <a:p>
          <a:pPr algn="l">
            <a:spcAft>
              <a:spcPct val="35000"/>
            </a:spcAft>
          </a:pPr>
          <a:r>
            <a:rPr lang="es-ES_tradnl" sz="1500" b="0" i="0" dirty="0" smtClean="0"/>
            <a:t>cuando se refieran al Catálogo Nacional de Cualificaciones Profesionales.</a:t>
          </a:r>
          <a:endParaRPr lang="es-ES_tradnl" sz="1500" b="0" i="0" dirty="0" smtClean="0">
            <a:solidFill>
              <a:srgbClr val="FFFF00"/>
            </a:solidFill>
          </a:endParaRPr>
        </a:p>
      </dgm:t>
    </dgm:pt>
    <dgm:pt modelId="{C17A2D84-3C7C-40C7-A429-42B95ED85B9A}" type="parTrans" cxnId="{949761E2-3262-4D9F-8AE2-13F71360BF7E}">
      <dgm:prSet/>
      <dgm:spPr/>
      <dgm:t>
        <a:bodyPr/>
        <a:lstStyle/>
        <a:p>
          <a:endParaRPr lang="es-ES_tradnl"/>
        </a:p>
      </dgm:t>
    </dgm:pt>
    <dgm:pt modelId="{4F5193E1-3756-49B6-AADC-D4F323CA87FD}" type="sibTrans" cxnId="{949761E2-3262-4D9F-8AE2-13F71360BF7E}">
      <dgm:prSet/>
      <dgm:spPr/>
      <dgm:t>
        <a:bodyPr/>
        <a:lstStyle/>
        <a:p>
          <a:endParaRPr lang="es-ES_tradnl"/>
        </a:p>
      </dgm:t>
    </dgm:pt>
    <dgm:pt modelId="{53EE0F73-197E-493A-A5C4-70354CCAEBE7}" type="pres">
      <dgm:prSet presAssocID="{BA889858-8B32-439C-82CC-B91C5CFC13C1}" presName="Name0" presStyleCnt="0">
        <dgm:presLayoutVars>
          <dgm:chMax val="3"/>
          <dgm:chPref val="1"/>
          <dgm:dir/>
          <dgm:animLvl val="lvl"/>
          <dgm:resizeHandles/>
        </dgm:presLayoutVars>
      </dgm:prSet>
      <dgm:spPr/>
      <dgm:t>
        <a:bodyPr/>
        <a:lstStyle/>
        <a:p>
          <a:endParaRPr lang="es-ES_tradnl"/>
        </a:p>
      </dgm:t>
    </dgm:pt>
    <dgm:pt modelId="{679C5F2A-62C5-4E65-A3FF-16A85137BE2D}" type="pres">
      <dgm:prSet presAssocID="{BA889858-8B32-439C-82CC-B91C5CFC13C1}" presName="outerBox" presStyleCnt="0"/>
      <dgm:spPr/>
    </dgm:pt>
    <dgm:pt modelId="{6E894BDF-5F3C-48CE-B1D2-33DFA44372D9}" type="pres">
      <dgm:prSet presAssocID="{BA889858-8B32-439C-82CC-B91C5CFC13C1}" presName="outerBoxParent" presStyleLbl="node1" presStyleIdx="0" presStyleCnt="1"/>
      <dgm:spPr/>
      <dgm:t>
        <a:bodyPr/>
        <a:lstStyle/>
        <a:p>
          <a:endParaRPr lang="es-ES_tradnl"/>
        </a:p>
      </dgm:t>
    </dgm:pt>
    <dgm:pt modelId="{46EA6EB1-C09A-47CD-BAAF-FFE9346E8E54}" type="pres">
      <dgm:prSet presAssocID="{BA889858-8B32-439C-82CC-B91C5CFC13C1}" presName="outerBoxChildren" presStyleCnt="0"/>
      <dgm:spPr/>
    </dgm:pt>
    <dgm:pt modelId="{AF1DCDB4-35E8-457D-8B70-A08CE297EB5A}" type="pres">
      <dgm:prSet presAssocID="{767F68C7-1146-489F-9BFE-E4C4D6536A3D}" presName="oChild" presStyleLbl="fgAcc1" presStyleIdx="0" presStyleCnt="3" custScaleX="156120" custScaleY="179337" custLinFactX="-491" custLinFactNeighborX="-100000" custLinFactNeighborY="-29142">
        <dgm:presLayoutVars>
          <dgm:bulletEnabled val="1"/>
        </dgm:presLayoutVars>
      </dgm:prSet>
      <dgm:spPr/>
      <dgm:t>
        <a:bodyPr/>
        <a:lstStyle/>
        <a:p>
          <a:endParaRPr lang="es-ES_tradnl"/>
        </a:p>
      </dgm:t>
    </dgm:pt>
    <dgm:pt modelId="{A6289CDE-B47E-48D8-8AB8-B3DE07AEE5A5}" type="pres">
      <dgm:prSet presAssocID="{7BA65178-527D-4B5D-917A-9C85772E4EC6}" presName="outerSibTrans" presStyleCnt="0"/>
      <dgm:spPr/>
    </dgm:pt>
    <dgm:pt modelId="{7CCF41F8-7531-4201-B895-782AF855AFA8}" type="pres">
      <dgm:prSet presAssocID="{4EFCBBBB-1498-4519-BDDE-7BFC7B70A364}" presName="oChild" presStyleLbl="fgAcc1" presStyleIdx="1" presStyleCnt="3" custScaleX="143612" custScaleY="179337" custLinFactX="-491" custLinFactNeighborX="-100000" custLinFactNeighborY="-29142">
        <dgm:presLayoutVars>
          <dgm:bulletEnabled val="1"/>
        </dgm:presLayoutVars>
      </dgm:prSet>
      <dgm:spPr/>
      <dgm:t>
        <a:bodyPr/>
        <a:lstStyle/>
        <a:p>
          <a:endParaRPr lang="es-ES_tradnl"/>
        </a:p>
      </dgm:t>
    </dgm:pt>
    <dgm:pt modelId="{4F2C4EF1-A376-4724-8CD1-F31DB562EDC9}" type="pres">
      <dgm:prSet presAssocID="{DA63E4BB-F6FE-4D2F-9197-D85B9E4C0B00}" presName="outerSibTrans" presStyleCnt="0"/>
      <dgm:spPr/>
    </dgm:pt>
    <dgm:pt modelId="{F5BA562C-1B23-45D1-B276-03A71486EF1F}" type="pres">
      <dgm:prSet presAssocID="{FD533AB6-4184-4188-8377-8DA43393D1DB}" presName="oChild" presStyleLbl="fgAcc1" presStyleIdx="2" presStyleCnt="3" custScaleY="179337" custLinFactX="-491" custLinFactNeighborX="-100000" custLinFactNeighborY="-29142">
        <dgm:presLayoutVars>
          <dgm:bulletEnabled val="1"/>
        </dgm:presLayoutVars>
      </dgm:prSet>
      <dgm:spPr/>
      <dgm:t>
        <a:bodyPr/>
        <a:lstStyle/>
        <a:p>
          <a:endParaRPr lang="es-ES_tradnl"/>
        </a:p>
      </dgm:t>
    </dgm:pt>
  </dgm:ptLst>
  <dgm:cxnLst>
    <dgm:cxn modelId="{82C55814-583F-4DA0-BC53-FAC475278C19}" type="presOf" srcId="{767F68C7-1146-489F-9BFE-E4C4D6536A3D}" destId="{AF1DCDB4-35E8-457D-8B70-A08CE297EB5A}" srcOrd="0" destOrd="0" presId="urn:microsoft.com/office/officeart/2005/8/layout/target2"/>
    <dgm:cxn modelId="{88BFAAF6-CC23-40ED-9AD7-9969FCEC1F5C}" type="presOf" srcId="{FD533AB6-4184-4188-8377-8DA43393D1DB}" destId="{F5BA562C-1B23-45D1-B276-03A71486EF1F}" srcOrd="0" destOrd="0" presId="urn:microsoft.com/office/officeart/2005/8/layout/target2"/>
    <dgm:cxn modelId="{949761E2-3262-4D9F-8AE2-13F71360BF7E}" srcId="{ADDAD3FF-F27F-4997-9811-9680FAA5C5E7}" destId="{FD533AB6-4184-4188-8377-8DA43393D1DB}" srcOrd="2" destOrd="0" parTransId="{C17A2D84-3C7C-40C7-A429-42B95ED85B9A}" sibTransId="{4F5193E1-3756-49B6-AADC-D4F323CA87FD}"/>
    <dgm:cxn modelId="{A30FF251-7E6D-4FCB-9351-B3138F3A6B43}" type="presOf" srcId="{4EFCBBBB-1498-4519-BDDE-7BFC7B70A364}" destId="{7CCF41F8-7531-4201-B895-782AF855AFA8}" srcOrd="0" destOrd="0" presId="urn:microsoft.com/office/officeart/2005/8/layout/target2"/>
    <dgm:cxn modelId="{7074BABF-12C9-445F-982A-2D73DB4ADE23}" srcId="{BA889858-8B32-439C-82CC-B91C5CFC13C1}" destId="{ADDAD3FF-F27F-4997-9811-9680FAA5C5E7}" srcOrd="0" destOrd="0" parTransId="{75FE3C3F-CEE1-4621-8417-7CB65B05DAA1}" sibTransId="{95972C3C-7D5B-4648-A8D5-7705DBC06B6A}"/>
    <dgm:cxn modelId="{5A745EEE-95CF-44F8-94E7-35D8A05270FC}" srcId="{ADDAD3FF-F27F-4997-9811-9680FAA5C5E7}" destId="{767F68C7-1146-489F-9BFE-E4C4D6536A3D}" srcOrd="0" destOrd="0" parTransId="{B42D6045-C91C-4448-B712-25EC36D0E0D4}" sibTransId="{7BA65178-527D-4B5D-917A-9C85772E4EC6}"/>
    <dgm:cxn modelId="{9E5B3459-844A-42D6-AA56-861957D0C5A9}" srcId="{ADDAD3FF-F27F-4997-9811-9680FAA5C5E7}" destId="{4EFCBBBB-1498-4519-BDDE-7BFC7B70A364}" srcOrd="1" destOrd="0" parTransId="{3D2BE812-8029-4246-8EAF-218647456478}" sibTransId="{DA63E4BB-F6FE-4D2F-9197-D85B9E4C0B00}"/>
    <dgm:cxn modelId="{900DE978-247C-4E77-8404-28B130B30593}" type="presOf" srcId="{BA889858-8B32-439C-82CC-B91C5CFC13C1}" destId="{53EE0F73-197E-493A-A5C4-70354CCAEBE7}" srcOrd="0" destOrd="0" presId="urn:microsoft.com/office/officeart/2005/8/layout/target2"/>
    <dgm:cxn modelId="{E324F23F-9792-4E34-893C-8B71F0B415DA}" type="presOf" srcId="{ADDAD3FF-F27F-4997-9811-9680FAA5C5E7}" destId="{6E894BDF-5F3C-48CE-B1D2-33DFA44372D9}" srcOrd="0" destOrd="0" presId="urn:microsoft.com/office/officeart/2005/8/layout/target2"/>
    <dgm:cxn modelId="{6F9F30A5-F7DF-4845-96DA-E4256FA4629A}" type="presParOf" srcId="{53EE0F73-197E-493A-A5C4-70354CCAEBE7}" destId="{679C5F2A-62C5-4E65-A3FF-16A85137BE2D}" srcOrd="0" destOrd="0" presId="urn:microsoft.com/office/officeart/2005/8/layout/target2"/>
    <dgm:cxn modelId="{3BECC803-922E-402C-80A3-A57D7D1A948F}" type="presParOf" srcId="{679C5F2A-62C5-4E65-A3FF-16A85137BE2D}" destId="{6E894BDF-5F3C-48CE-B1D2-33DFA44372D9}" srcOrd="0" destOrd="0" presId="urn:microsoft.com/office/officeart/2005/8/layout/target2"/>
    <dgm:cxn modelId="{95122C1A-3BAA-4847-AF54-EE55CBC5F682}" type="presParOf" srcId="{679C5F2A-62C5-4E65-A3FF-16A85137BE2D}" destId="{46EA6EB1-C09A-47CD-BAAF-FFE9346E8E54}" srcOrd="1" destOrd="0" presId="urn:microsoft.com/office/officeart/2005/8/layout/target2"/>
    <dgm:cxn modelId="{C2A56507-996D-4D0D-B8EF-57D8C341530A}" type="presParOf" srcId="{46EA6EB1-C09A-47CD-BAAF-FFE9346E8E54}" destId="{AF1DCDB4-35E8-457D-8B70-A08CE297EB5A}" srcOrd="0" destOrd="0" presId="urn:microsoft.com/office/officeart/2005/8/layout/target2"/>
    <dgm:cxn modelId="{95238356-8399-42B9-A55E-B19BCE2129BA}" type="presParOf" srcId="{46EA6EB1-C09A-47CD-BAAF-FFE9346E8E54}" destId="{A6289CDE-B47E-48D8-8AB8-B3DE07AEE5A5}" srcOrd="1" destOrd="0" presId="urn:microsoft.com/office/officeart/2005/8/layout/target2"/>
    <dgm:cxn modelId="{CFAA584D-1AF4-4E58-989A-CE17D982EF88}" type="presParOf" srcId="{46EA6EB1-C09A-47CD-BAAF-FFE9346E8E54}" destId="{7CCF41F8-7531-4201-B895-782AF855AFA8}" srcOrd="2" destOrd="0" presId="urn:microsoft.com/office/officeart/2005/8/layout/target2"/>
    <dgm:cxn modelId="{54AD811F-9CB1-4A64-8A26-28362368D302}" type="presParOf" srcId="{46EA6EB1-C09A-47CD-BAAF-FFE9346E8E54}" destId="{4F2C4EF1-A376-4724-8CD1-F31DB562EDC9}" srcOrd="3" destOrd="0" presId="urn:microsoft.com/office/officeart/2005/8/layout/target2"/>
    <dgm:cxn modelId="{C4EA6239-4850-4215-A9EE-B3580C1FBCC7}" type="presParOf" srcId="{46EA6EB1-C09A-47CD-BAAF-FFE9346E8E54}" destId="{F5BA562C-1B23-45D1-B276-03A71486EF1F}" srcOrd="4" destOrd="0" presId="urn:microsoft.com/office/officeart/2005/8/layout/targe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A889858-8B32-439C-82CC-B91C5CFC13C1}"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s-ES"/>
        </a:p>
      </dgm:t>
    </dgm:pt>
    <dgm:pt modelId="{ADDAD3FF-F27F-4997-9811-9680FAA5C5E7}">
      <dgm:prSet phldrT="[Texto]" custT="1"/>
      <dgm:spPr>
        <a:effectLst>
          <a:outerShdw blurRad="50800" dist="38100" dir="2700000" algn="tl" rotWithShape="0">
            <a:prstClr val="black">
              <a:alpha val="40000"/>
            </a:prstClr>
          </a:outerShdw>
        </a:effectLst>
      </dgm:spPr>
      <dgm:t>
        <a:bodyPr/>
        <a:lstStyle/>
        <a:p>
          <a:r>
            <a:rPr lang="es-ES" sz="1800" dirty="0" smtClean="0">
              <a:effectLst>
                <a:outerShdw blurRad="38100" dist="38100" dir="2700000" algn="tl">
                  <a:srgbClr val="000000">
                    <a:alpha val="43137"/>
                  </a:srgbClr>
                </a:outerShdw>
              </a:effectLst>
            </a:rPr>
            <a:t>El currículo</a:t>
          </a:r>
          <a:endParaRPr lang="es-ES" sz="1800" dirty="0">
            <a:effectLst>
              <a:outerShdw blurRad="38100" dist="38100" dir="2700000" algn="tl">
                <a:srgbClr val="000000">
                  <a:alpha val="43137"/>
                </a:srgbClr>
              </a:outerShdw>
            </a:effectLst>
          </a:endParaRPr>
        </a:p>
      </dgm:t>
    </dgm:pt>
    <dgm:pt modelId="{75FE3C3F-CEE1-4621-8417-7CB65B05DAA1}" type="parTrans" cxnId="{7074BABF-12C9-445F-982A-2D73DB4ADE23}">
      <dgm:prSet/>
      <dgm:spPr/>
      <dgm:t>
        <a:bodyPr/>
        <a:lstStyle/>
        <a:p>
          <a:endParaRPr lang="es-ES"/>
        </a:p>
      </dgm:t>
    </dgm:pt>
    <dgm:pt modelId="{95972C3C-7D5B-4648-A8D5-7705DBC06B6A}" type="sibTrans" cxnId="{7074BABF-12C9-445F-982A-2D73DB4ADE23}">
      <dgm:prSet/>
      <dgm:spPr/>
      <dgm:t>
        <a:bodyPr/>
        <a:lstStyle/>
        <a:p>
          <a:endParaRPr lang="es-ES"/>
        </a:p>
      </dgm:t>
    </dgm:pt>
    <dgm:pt modelId="{767F68C7-1146-489F-9BFE-E4C4D6536A3D}">
      <dgm:prSet phldrT="[Texto]" custT="1"/>
      <dgm:spPr>
        <a:effectLst>
          <a:outerShdw blurRad="50800" dist="38100" dir="2700000" algn="tl" rotWithShape="0">
            <a:prstClr val="black">
              <a:alpha val="40000"/>
            </a:prstClr>
          </a:outerShdw>
        </a:effectLst>
      </dgm:spPr>
      <dgm:t>
        <a:bodyPr/>
        <a:lstStyle/>
        <a:p>
          <a:pPr algn="l"/>
          <a:r>
            <a:rPr lang="es-ES_tradnl" sz="1600" dirty="0" smtClean="0"/>
            <a:t>Corresponde al Gobierno, mediante real decreto, establecer los aspectos básicos del currículo que constituyen las enseñanzas mínimas de los ciclos formativos y de los cursos de especialización de las enseñanzas de formación profesional</a:t>
          </a:r>
        </a:p>
        <a:p>
          <a:pPr algn="l"/>
          <a:r>
            <a:rPr lang="es-ES_tradnl" sz="1600" dirty="0" smtClean="0"/>
            <a:t>Las Administraciones educativas establecerán los currículos correspondientes teniendo en cuenta la realidad socioeconómica del territorio de su competencia, así como las perspectivas de desarrollo</a:t>
          </a:r>
        </a:p>
        <a:p>
          <a:pPr algn="l"/>
          <a:r>
            <a:rPr lang="es-ES_tradnl" sz="1600" dirty="0" smtClean="0"/>
            <a:t>Los centros de formación profesional aplicarán los currículos establecidos por la Administración educativa correspondiente, de acuerdo con las características y expectativas del alumnado, con especial atención a las necesidades de aquellas personas que presenten una discapacidad</a:t>
          </a:r>
          <a:endParaRPr lang="es-ES_tradnl" sz="1600" b="0" i="0" dirty="0" smtClean="0">
            <a:solidFill>
              <a:srgbClr val="FFFF00"/>
            </a:solidFill>
          </a:endParaRPr>
        </a:p>
      </dgm:t>
    </dgm:pt>
    <dgm:pt modelId="{B42D6045-C91C-4448-B712-25EC36D0E0D4}" type="parTrans" cxnId="{5A745EEE-95CF-44F8-94E7-35D8A05270FC}">
      <dgm:prSet/>
      <dgm:spPr/>
      <dgm:t>
        <a:bodyPr/>
        <a:lstStyle/>
        <a:p>
          <a:endParaRPr lang="es-ES"/>
        </a:p>
      </dgm:t>
    </dgm:pt>
    <dgm:pt modelId="{7BA65178-527D-4B5D-917A-9C85772E4EC6}" type="sibTrans" cxnId="{5A745EEE-95CF-44F8-94E7-35D8A05270FC}">
      <dgm:prSet/>
      <dgm:spPr/>
      <dgm:t>
        <a:bodyPr/>
        <a:lstStyle/>
        <a:p>
          <a:endParaRPr lang="es-ES"/>
        </a:p>
      </dgm:t>
    </dgm:pt>
    <dgm:pt modelId="{53EE0F73-197E-493A-A5C4-70354CCAEBE7}" type="pres">
      <dgm:prSet presAssocID="{BA889858-8B32-439C-82CC-B91C5CFC13C1}" presName="Name0" presStyleCnt="0">
        <dgm:presLayoutVars>
          <dgm:chMax val="3"/>
          <dgm:chPref val="1"/>
          <dgm:dir/>
          <dgm:animLvl val="lvl"/>
          <dgm:resizeHandles/>
        </dgm:presLayoutVars>
      </dgm:prSet>
      <dgm:spPr/>
      <dgm:t>
        <a:bodyPr/>
        <a:lstStyle/>
        <a:p>
          <a:endParaRPr lang="es-ES_tradnl"/>
        </a:p>
      </dgm:t>
    </dgm:pt>
    <dgm:pt modelId="{679C5F2A-62C5-4E65-A3FF-16A85137BE2D}" type="pres">
      <dgm:prSet presAssocID="{BA889858-8B32-439C-82CC-B91C5CFC13C1}" presName="outerBox" presStyleCnt="0"/>
      <dgm:spPr/>
    </dgm:pt>
    <dgm:pt modelId="{6E894BDF-5F3C-48CE-B1D2-33DFA44372D9}" type="pres">
      <dgm:prSet presAssocID="{BA889858-8B32-439C-82CC-B91C5CFC13C1}" presName="outerBoxParent" presStyleLbl="node1" presStyleIdx="0" presStyleCnt="1"/>
      <dgm:spPr/>
      <dgm:t>
        <a:bodyPr/>
        <a:lstStyle/>
        <a:p>
          <a:endParaRPr lang="es-ES_tradnl"/>
        </a:p>
      </dgm:t>
    </dgm:pt>
    <dgm:pt modelId="{46EA6EB1-C09A-47CD-BAAF-FFE9346E8E54}" type="pres">
      <dgm:prSet presAssocID="{BA889858-8B32-439C-82CC-B91C5CFC13C1}" presName="outerBoxChildren" presStyleCnt="0"/>
      <dgm:spPr/>
    </dgm:pt>
    <dgm:pt modelId="{AF1DCDB4-35E8-457D-8B70-A08CE297EB5A}" type="pres">
      <dgm:prSet presAssocID="{767F68C7-1146-489F-9BFE-E4C4D6536A3D}" presName="oChild" presStyleLbl="fgAcc1" presStyleIdx="0" presStyleCnt="1" custScaleX="141244" custScaleY="148148" custLinFactNeighborX="-965" custLinFactNeighborY="-44737">
        <dgm:presLayoutVars>
          <dgm:bulletEnabled val="1"/>
        </dgm:presLayoutVars>
      </dgm:prSet>
      <dgm:spPr/>
      <dgm:t>
        <a:bodyPr/>
        <a:lstStyle/>
        <a:p>
          <a:endParaRPr lang="es-ES_tradnl"/>
        </a:p>
      </dgm:t>
    </dgm:pt>
  </dgm:ptLst>
  <dgm:cxnLst>
    <dgm:cxn modelId="{22F0C657-47B0-4C24-BFDE-0DD8D6AA8E16}" type="presOf" srcId="{767F68C7-1146-489F-9BFE-E4C4D6536A3D}" destId="{AF1DCDB4-35E8-457D-8B70-A08CE297EB5A}" srcOrd="0" destOrd="0" presId="urn:microsoft.com/office/officeart/2005/8/layout/target2"/>
    <dgm:cxn modelId="{B51581BC-1C32-4205-943D-8EACC49BE5FD}" type="presOf" srcId="{BA889858-8B32-439C-82CC-B91C5CFC13C1}" destId="{53EE0F73-197E-493A-A5C4-70354CCAEBE7}" srcOrd="0" destOrd="0" presId="urn:microsoft.com/office/officeart/2005/8/layout/target2"/>
    <dgm:cxn modelId="{7074BABF-12C9-445F-982A-2D73DB4ADE23}" srcId="{BA889858-8B32-439C-82CC-B91C5CFC13C1}" destId="{ADDAD3FF-F27F-4997-9811-9680FAA5C5E7}" srcOrd="0" destOrd="0" parTransId="{75FE3C3F-CEE1-4621-8417-7CB65B05DAA1}" sibTransId="{95972C3C-7D5B-4648-A8D5-7705DBC06B6A}"/>
    <dgm:cxn modelId="{5A745EEE-95CF-44F8-94E7-35D8A05270FC}" srcId="{ADDAD3FF-F27F-4997-9811-9680FAA5C5E7}" destId="{767F68C7-1146-489F-9BFE-E4C4D6536A3D}" srcOrd="0" destOrd="0" parTransId="{B42D6045-C91C-4448-B712-25EC36D0E0D4}" sibTransId="{7BA65178-527D-4B5D-917A-9C85772E4EC6}"/>
    <dgm:cxn modelId="{2881A28A-9712-4BCA-B915-D8078696A64D}" type="presOf" srcId="{ADDAD3FF-F27F-4997-9811-9680FAA5C5E7}" destId="{6E894BDF-5F3C-48CE-B1D2-33DFA44372D9}" srcOrd="0" destOrd="0" presId="urn:microsoft.com/office/officeart/2005/8/layout/target2"/>
    <dgm:cxn modelId="{F09EF96D-F084-4FA0-9887-345B9725939D}" type="presParOf" srcId="{53EE0F73-197E-493A-A5C4-70354CCAEBE7}" destId="{679C5F2A-62C5-4E65-A3FF-16A85137BE2D}" srcOrd="0" destOrd="0" presId="urn:microsoft.com/office/officeart/2005/8/layout/target2"/>
    <dgm:cxn modelId="{20DF5C7C-9DE8-4B6C-8FAB-89B178C6CE8F}" type="presParOf" srcId="{679C5F2A-62C5-4E65-A3FF-16A85137BE2D}" destId="{6E894BDF-5F3C-48CE-B1D2-33DFA44372D9}" srcOrd="0" destOrd="0" presId="urn:microsoft.com/office/officeart/2005/8/layout/target2"/>
    <dgm:cxn modelId="{EDC59066-436D-40D8-ACE9-0C530C62232A}" type="presParOf" srcId="{679C5F2A-62C5-4E65-A3FF-16A85137BE2D}" destId="{46EA6EB1-C09A-47CD-BAAF-FFE9346E8E54}" srcOrd="1" destOrd="0" presId="urn:microsoft.com/office/officeart/2005/8/layout/target2"/>
    <dgm:cxn modelId="{BBF8E1DA-14B7-4B16-8558-7474002BC8F7}" type="presParOf" srcId="{46EA6EB1-C09A-47CD-BAAF-FFE9346E8E54}" destId="{AF1DCDB4-35E8-457D-8B70-A08CE297EB5A}" srcOrd="0" destOrd="0" presId="urn:microsoft.com/office/officeart/2005/8/layout/targe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13794E1-36BF-4A3F-ABAB-442D6A80A23B}" type="doc">
      <dgm:prSet loTypeId="urn:microsoft.com/office/officeart/2005/8/layout/hierarchy1" loCatId="hierarchy" qsTypeId="urn:microsoft.com/office/officeart/2005/8/quickstyle/simple3" qsCatId="simple" csTypeId="urn:microsoft.com/office/officeart/2005/8/colors/accent0_3" csCatId="mainScheme" phldr="1"/>
      <dgm:spPr/>
      <dgm:t>
        <a:bodyPr/>
        <a:lstStyle/>
        <a:p>
          <a:endParaRPr lang="es-ES_tradnl"/>
        </a:p>
      </dgm:t>
    </dgm:pt>
    <dgm:pt modelId="{C379DD13-7C6E-4C07-B968-F9899EDEC6B0}">
      <dgm:prSet phldrT="[Texto]" custT="1"/>
      <dgm:spPr/>
      <dgm:t>
        <a:bodyPr/>
        <a:lstStyle/>
        <a:p>
          <a:r>
            <a:rPr lang="es-ES_tradnl" sz="1600" b="0" i="0" dirty="0" smtClean="0"/>
            <a:t>Estructura de los títulos de formación profesional y de los cursos de especialización</a:t>
          </a:r>
          <a:endParaRPr lang="es-ES_tradnl" sz="1600" b="0" dirty="0"/>
        </a:p>
      </dgm:t>
    </dgm:pt>
    <dgm:pt modelId="{9A8FF439-EBB7-41A2-A5E6-EEA9BB1B2428}" type="parTrans" cxnId="{6B32189D-EB35-40B6-A9CE-DD9C237449BE}">
      <dgm:prSet/>
      <dgm:spPr/>
      <dgm:t>
        <a:bodyPr/>
        <a:lstStyle/>
        <a:p>
          <a:endParaRPr lang="es-ES_tradnl"/>
        </a:p>
      </dgm:t>
    </dgm:pt>
    <dgm:pt modelId="{B9D23B9C-31AF-48DD-8D6A-1C54785E8CDB}" type="sibTrans" cxnId="{6B32189D-EB35-40B6-A9CE-DD9C237449BE}">
      <dgm:prSet/>
      <dgm:spPr/>
      <dgm:t>
        <a:bodyPr/>
        <a:lstStyle/>
        <a:p>
          <a:endParaRPr lang="es-ES_tradnl"/>
        </a:p>
      </dgm:t>
    </dgm:pt>
    <dgm:pt modelId="{3576E1D3-4DC9-4F1B-B9FC-C2AC715E218E}">
      <dgm:prSet phldrT="[Texto]" custT="1"/>
      <dgm:spPr/>
      <dgm:t>
        <a:bodyPr/>
        <a:lstStyle/>
        <a:p>
          <a:r>
            <a:rPr lang="es-ES_tradnl" sz="1600" b="0" i="0" dirty="0" smtClean="0"/>
            <a:t>Identificación del título o curso de especialización:</a:t>
          </a:r>
          <a:endParaRPr lang="es-ES_tradnl" sz="1600" dirty="0"/>
        </a:p>
      </dgm:t>
    </dgm:pt>
    <dgm:pt modelId="{54CA91F6-4752-46E8-A3C3-C5BA8D0AC54E}" type="parTrans" cxnId="{4EB5CD3D-7E14-49E2-91BA-E918FD4555DF}">
      <dgm:prSet/>
      <dgm:spPr/>
      <dgm:t>
        <a:bodyPr/>
        <a:lstStyle/>
        <a:p>
          <a:endParaRPr lang="es-ES_tradnl"/>
        </a:p>
      </dgm:t>
    </dgm:pt>
    <dgm:pt modelId="{5FAD5736-74A0-447C-A403-1031E030CD03}" type="sibTrans" cxnId="{4EB5CD3D-7E14-49E2-91BA-E918FD4555DF}">
      <dgm:prSet/>
      <dgm:spPr/>
      <dgm:t>
        <a:bodyPr/>
        <a:lstStyle/>
        <a:p>
          <a:endParaRPr lang="es-ES_tradnl"/>
        </a:p>
      </dgm:t>
    </dgm:pt>
    <dgm:pt modelId="{9BCE9E9E-1BD1-43DA-BF40-27A050180998}">
      <dgm:prSet phldrT="[Texto]" custT="1"/>
      <dgm:spPr/>
      <dgm:t>
        <a:bodyPr/>
        <a:lstStyle/>
        <a:p>
          <a:pPr algn="l"/>
          <a:r>
            <a:rPr lang="es-ES_tradnl" sz="1400" b="0" i="0" dirty="0" smtClean="0"/>
            <a:t>Denominación</a:t>
          </a:r>
          <a:endParaRPr lang="es-ES_tradnl" sz="1400" dirty="0"/>
        </a:p>
      </dgm:t>
    </dgm:pt>
    <dgm:pt modelId="{7C1499C3-036B-4A39-91A3-80B701551B05}" type="parTrans" cxnId="{22620F9C-E597-4C6B-BC85-61DA01044A1A}">
      <dgm:prSet/>
      <dgm:spPr/>
      <dgm:t>
        <a:bodyPr/>
        <a:lstStyle/>
        <a:p>
          <a:endParaRPr lang="es-ES_tradnl"/>
        </a:p>
      </dgm:t>
    </dgm:pt>
    <dgm:pt modelId="{1DCDC128-4ABF-490A-9D3E-A2DF7036EF5D}" type="sibTrans" cxnId="{22620F9C-E597-4C6B-BC85-61DA01044A1A}">
      <dgm:prSet/>
      <dgm:spPr/>
      <dgm:t>
        <a:bodyPr/>
        <a:lstStyle/>
        <a:p>
          <a:endParaRPr lang="es-ES_tradnl"/>
        </a:p>
      </dgm:t>
    </dgm:pt>
    <dgm:pt modelId="{64963A27-91FB-490A-8A2A-270B80338404}">
      <dgm:prSet phldrT="[Texto]" custT="1"/>
      <dgm:spPr/>
      <dgm:t>
        <a:bodyPr/>
        <a:lstStyle/>
        <a:p>
          <a:pPr algn="l"/>
          <a:r>
            <a:rPr lang="es-ES_tradnl" sz="1400" b="0" i="0" dirty="0" smtClean="0"/>
            <a:t>Nivel en el sistema educativo</a:t>
          </a:r>
          <a:endParaRPr lang="es-ES_tradnl" sz="1400" dirty="0"/>
        </a:p>
      </dgm:t>
    </dgm:pt>
    <dgm:pt modelId="{E993FFF4-0163-4B71-9156-AA4EE070A364}" type="parTrans" cxnId="{D59A5615-1F10-48F1-BB6A-CBE44428E8FA}">
      <dgm:prSet/>
      <dgm:spPr/>
      <dgm:t>
        <a:bodyPr/>
        <a:lstStyle/>
        <a:p>
          <a:endParaRPr lang="es-ES_tradnl"/>
        </a:p>
      </dgm:t>
    </dgm:pt>
    <dgm:pt modelId="{40F00E92-4DAD-408D-AA8E-E23680580653}" type="sibTrans" cxnId="{D59A5615-1F10-48F1-BB6A-CBE44428E8FA}">
      <dgm:prSet/>
      <dgm:spPr/>
      <dgm:t>
        <a:bodyPr/>
        <a:lstStyle/>
        <a:p>
          <a:endParaRPr lang="es-ES_tradnl"/>
        </a:p>
      </dgm:t>
    </dgm:pt>
    <dgm:pt modelId="{995A0CA1-7AF7-44A9-B9FB-4053F9294FE7}">
      <dgm:prSet phldrT="[Texto]" custT="1"/>
      <dgm:spPr/>
      <dgm:t>
        <a:bodyPr/>
        <a:lstStyle/>
        <a:p>
          <a:pPr algn="l"/>
          <a:r>
            <a:rPr lang="es-ES_tradnl" sz="1400" b="0" i="0" dirty="0" smtClean="0"/>
            <a:t>Duración</a:t>
          </a:r>
          <a:endParaRPr lang="es-ES_tradnl" sz="1400" dirty="0"/>
        </a:p>
      </dgm:t>
    </dgm:pt>
    <dgm:pt modelId="{948F8FAC-3F2C-4B53-A05C-285324CB6406}" type="parTrans" cxnId="{566E6958-9506-4BC1-B575-B9797124920C}">
      <dgm:prSet/>
      <dgm:spPr/>
      <dgm:t>
        <a:bodyPr/>
        <a:lstStyle/>
        <a:p>
          <a:endParaRPr lang="es-ES_tradnl"/>
        </a:p>
      </dgm:t>
    </dgm:pt>
    <dgm:pt modelId="{9F254FE7-7CC1-4DFE-B1C6-4B7E4BA9D95D}" type="sibTrans" cxnId="{566E6958-9506-4BC1-B575-B9797124920C}">
      <dgm:prSet/>
      <dgm:spPr/>
      <dgm:t>
        <a:bodyPr/>
        <a:lstStyle/>
        <a:p>
          <a:endParaRPr lang="es-ES_tradnl"/>
        </a:p>
      </dgm:t>
    </dgm:pt>
    <dgm:pt modelId="{48B7A736-829D-4A10-A106-D24C241E40ED}">
      <dgm:prSet phldrT="[Texto]" custT="1"/>
      <dgm:spPr/>
      <dgm:t>
        <a:bodyPr/>
        <a:lstStyle/>
        <a:p>
          <a:pPr algn="l"/>
          <a:r>
            <a:rPr lang="es-ES_tradnl" sz="1400" b="0" i="0" dirty="0" smtClean="0"/>
            <a:t>Familia o familias profesionales</a:t>
          </a:r>
          <a:endParaRPr lang="es-ES_tradnl" sz="1400" dirty="0"/>
        </a:p>
      </dgm:t>
    </dgm:pt>
    <dgm:pt modelId="{8AB781B0-021C-4CA7-9BA1-DF88987F72C3}" type="parTrans" cxnId="{D87A3576-3599-4C21-9201-5CEF4EEA6EF0}">
      <dgm:prSet/>
      <dgm:spPr/>
      <dgm:t>
        <a:bodyPr/>
        <a:lstStyle/>
        <a:p>
          <a:endParaRPr lang="es-ES_tradnl"/>
        </a:p>
      </dgm:t>
    </dgm:pt>
    <dgm:pt modelId="{C8D97C4D-2B4A-4A04-A1A8-ACD6A7312882}" type="sibTrans" cxnId="{D87A3576-3599-4C21-9201-5CEF4EEA6EF0}">
      <dgm:prSet/>
      <dgm:spPr/>
      <dgm:t>
        <a:bodyPr/>
        <a:lstStyle/>
        <a:p>
          <a:endParaRPr lang="es-ES_tradnl"/>
        </a:p>
      </dgm:t>
    </dgm:pt>
    <dgm:pt modelId="{B02B2956-396A-4FF0-A7D5-068E9BCDC7B8}">
      <dgm:prSet phldrT="[Texto]" custT="1"/>
      <dgm:spPr/>
      <dgm:t>
        <a:bodyPr/>
        <a:lstStyle/>
        <a:p>
          <a:pPr algn="l"/>
          <a:r>
            <a:rPr lang="es-ES_tradnl" sz="1200" b="0" i="0" dirty="0" smtClean="0"/>
            <a:t>Nivel en el Marco Español de Cualificaciones y, para los ciclos formativos de grado superior, además, nivel del Marco Español de Cualificaciones para la Educación Superior</a:t>
          </a:r>
          <a:endParaRPr lang="es-ES_tradnl" sz="1200" dirty="0"/>
        </a:p>
      </dgm:t>
    </dgm:pt>
    <dgm:pt modelId="{EEAEF7A5-B217-4641-A9EC-1F8E2535B1BC}" type="parTrans" cxnId="{0835189A-A755-4306-8FBD-686B0BEFED2A}">
      <dgm:prSet/>
      <dgm:spPr/>
      <dgm:t>
        <a:bodyPr/>
        <a:lstStyle/>
        <a:p>
          <a:endParaRPr lang="es-ES_tradnl"/>
        </a:p>
      </dgm:t>
    </dgm:pt>
    <dgm:pt modelId="{C306133C-2A57-4CED-AA4F-AC4251D10251}" type="sibTrans" cxnId="{0835189A-A755-4306-8FBD-686B0BEFED2A}">
      <dgm:prSet/>
      <dgm:spPr/>
      <dgm:t>
        <a:bodyPr/>
        <a:lstStyle/>
        <a:p>
          <a:endParaRPr lang="es-ES_tradnl"/>
        </a:p>
      </dgm:t>
    </dgm:pt>
    <dgm:pt modelId="{4BDE53BA-B905-43C8-99D0-5EF0980C933E}" type="pres">
      <dgm:prSet presAssocID="{313794E1-36BF-4A3F-ABAB-442D6A80A23B}" presName="hierChild1" presStyleCnt="0">
        <dgm:presLayoutVars>
          <dgm:chPref val="1"/>
          <dgm:dir/>
          <dgm:animOne val="branch"/>
          <dgm:animLvl val="lvl"/>
          <dgm:resizeHandles/>
        </dgm:presLayoutVars>
      </dgm:prSet>
      <dgm:spPr/>
      <dgm:t>
        <a:bodyPr/>
        <a:lstStyle/>
        <a:p>
          <a:endParaRPr lang="es-ES"/>
        </a:p>
      </dgm:t>
    </dgm:pt>
    <dgm:pt modelId="{AD967557-994A-47D8-9D7B-ED04EDA336A3}" type="pres">
      <dgm:prSet presAssocID="{C379DD13-7C6E-4C07-B968-F9899EDEC6B0}" presName="hierRoot1" presStyleCnt="0"/>
      <dgm:spPr/>
      <dgm:t>
        <a:bodyPr/>
        <a:lstStyle/>
        <a:p>
          <a:endParaRPr lang="es-ES"/>
        </a:p>
      </dgm:t>
    </dgm:pt>
    <dgm:pt modelId="{73335CA3-55B8-4454-826B-12C00F790AF6}" type="pres">
      <dgm:prSet presAssocID="{C379DD13-7C6E-4C07-B968-F9899EDEC6B0}" presName="composite" presStyleCnt="0"/>
      <dgm:spPr/>
      <dgm:t>
        <a:bodyPr/>
        <a:lstStyle/>
        <a:p>
          <a:endParaRPr lang="es-ES"/>
        </a:p>
      </dgm:t>
    </dgm:pt>
    <dgm:pt modelId="{4F87DF0D-4CC3-48D7-8182-074935F2A982}" type="pres">
      <dgm:prSet presAssocID="{C379DD13-7C6E-4C07-B968-F9899EDEC6B0}" presName="background" presStyleLbl="node0" presStyleIdx="0" presStyleCnt="1"/>
      <dgm:spPr/>
      <dgm:t>
        <a:bodyPr/>
        <a:lstStyle/>
        <a:p>
          <a:endParaRPr lang="es-ES"/>
        </a:p>
      </dgm:t>
    </dgm:pt>
    <dgm:pt modelId="{5D4A6C4C-070D-4758-B6B0-37FD5A8EA33A}" type="pres">
      <dgm:prSet presAssocID="{C379DD13-7C6E-4C07-B968-F9899EDEC6B0}" presName="text" presStyleLbl="fgAcc0" presStyleIdx="0" presStyleCnt="1" custScaleX="611469" custScaleY="59061" custLinFactNeighborX="15621" custLinFactNeighborY="12005">
        <dgm:presLayoutVars>
          <dgm:chPref val="3"/>
        </dgm:presLayoutVars>
      </dgm:prSet>
      <dgm:spPr/>
      <dgm:t>
        <a:bodyPr/>
        <a:lstStyle/>
        <a:p>
          <a:endParaRPr lang="es-ES"/>
        </a:p>
      </dgm:t>
    </dgm:pt>
    <dgm:pt modelId="{2D78551C-3301-4524-98E2-5D5E4327FC0C}" type="pres">
      <dgm:prSet presAssocID="{C379DD13-7C6E-4C07-B968-F9899EDEC6B0}" presName="hierChild2" presStyleCnt="0"/>
      <dgm:spPr/>
      <dgm:t>
        <a:bodyPr/>
        <a:lstStyle/>
        <a:p>
          <a:endParaRPr lang="es-ES"/>
        </a:p>
      </dgm:t>
    </dgm:pt>
    <dgm:pt modelId="{DB067BEF-B641-442A-9C59-33CDBD965454}" type="pres">
      <dgm:prSet presAssocID="{54CA91F6-4752-46E8-A3C3-C5BA8D0AC54E}" presName="Name10" presStyleLbl="parChTrans1D2" presStyleIdx="0" presStyleCnt="1"/>
      <dgm:spPr/>
      <dgm:t>
        <a:bodyPr/>
        <a:lstStyle/>
        <a:p>
          <a:endParaRPr lang="es-ES"/>
        </a:p>
      </dgm:t>
    </dgm:pt>
    <dgm:pt modelId="{77C7572A-EC83-4DD8-B023-6AFDFF8247A7}" type="pres">
      <dgm:prSet presAssocID="{3576E1D3-4DC9-4F1B-B9FC-C2AC715E218E}" presName="hierRoot2" presStyleCnt="0"/>
      <dgm:spPr/>
      <dgm:t>
        <a:bodyPr/>
        <a:lstStyle/>
        <a:p>
          <a:endParaRPr lang="es-ES"/>
        </a:p>
      </dgm:t>
    </dgm:pt>
    <dgm:pt modelId="{0A12CB13-AB52-4418-94A9-D188F4035A27}" type="pres">
      <dgm:prSet presAssocID="{3576E1D3-4DC9-4F1B-B9FC-C2AC715E218E}" presName="composite2" presStyleCnt="0"/>
      <dgm:spPr/>
      <dgm:t>
        <a:bodyPr/>
        <a:lstStyle/>
        <a:p>
          <a:endParaRPr lang="es-ES"/>
        </a:p>
      </dgm:t>
    </dgm:pt>
    <dgm:pt modelId="{0D08BA3F-5727-4714-8F71-8972868A50EE}" type="pres">
      <dgm:prSet presAssocID="{3576E1D3-4DC9-4F1B-B9FC-C2AC715E218E}" presName="background2" presStyleLbl="node2" presStyleIdx="0" presStyleCnt="1"/>
      <dgm:spPr/>
      <dgm:t>
        <a:bodyPr/>
        <a:lstStyle/>
        <a:p>
          <a:endParaRPr lang="es-ES"/>
        </a:p>
      </dgm:t>
    </dgm:pt>
    <dgm:pt modelId="{9CAB3DC3-C63A-4D82-BBF6-CE8F2DB36E7A}" type="pres">
      <dgm:prSet presAssocID="{3576E1D3-4DC9-4F1B-B9FC-C2AC715E218E}" presName="text2" presStyleLbl="fgAcc2" presStyleIdx="0" presStyleCnt="1" custScaleX="361603" custScaleY="76104" custLinFactNeighborX="-14474" custLinFactNeighborY="-9403">
        <dgm:presLayoutVars>
          <dgm:chPref val="3"/>
        </dgm:presLayoutVars>
      </dgm:prSet>
      <dgm:spPr/>
      <dgm:t>
        <a:bodyPr/>
        <a:lstStyle/>
        <a:p>
          <a:endParaRPr lang="es-ES"/>
        </a:p>
      </dgm:t>
    </dgm:pt>
    <dgm:pt modelId="{8B5DE051-22DB-4EBD-892C-84F8F9D2A96A}" type="pres">
      <dgm:prSet presAssocID="{3576E1D3-4DC9-4F1B-B9FC-C2AC715E218E}" presName="hierChild3" presStyleCnt="0"/>
      <dgm:spPr/>
      <dgm:t>
        <a:bodyPr/>
        <a:lstStyle/>
        <a:p>
          <a:endParaRPr lang="es-ES"/>
        </a:p>
      </dgm:t>
    </dgm:pt>
    <dgm:pt modelId="{9B54D98E-E68E-4D3F-8E2B-615B610441BF}" type="pres">
      <dgm:prSet presAssocID="{7C1499C3-036B-4A39-91A3-80B701551B05}" presName="Name17" presStyleLbl="parChTrans1D3" presStyleIdx="0" presStyleCnt="5"/>
      <dgm:spPr/>
      <dgm:t>
        <a:bodyPr/>
        <a:lstStyle/>
        <a:p>
          <a:endParaRPr lang="es-ES"/>
        </a:p>
      </dgm:t>
    </dgm:pt>
    <dgm:pt modelId="{0B8FEC5E-BD0F-471C-968D-6A43AF1118F8}" type="pres">
      <dgm:prSet presAssocID="{9BCE9E9E-1BD1-43DA-BF40-27A050180998}" presName="hierRoot3" presStyleCnt="0"/>
      <dgm:spPr/>
      <dgm:t>
        <a:bodyPr/>
        <a:lstStyle/>
        <a:p>
          <a:endParaRPr lang="es-ES"/>
        </a:p>
      </dgm:t>
    </dgm:pt>
    <dgm:pt modelId="{6480001D-AC31-4F2F-AF38-D6C5296359FA}" type="pres">
      <dgm:prSet presAssocID="{9BCE9E9E-1BD1-43DA-BF40-27A050180998}" presName="composite3" presStyleCnt="0"/>
      <dgm:spPr/>
      <dgm:t>
        <a:bodyPr/>
        <a:lstStyle/>
        <a:p>
          <a:endParaRPr lang="es-ES"/>
        </a:p>
      </dgm:t>
    </dgm:pt>
    <dgm:pt modelId="{378C0D72-AEC1-47EE-91D4-6A000E9603A0}" type="pres">
      <dgm:prSet presAssocID="{9BCE9E9E-1BD1-43DA-BF40-27A050180998}" presName="background3" presStyleLbl="node3" presStyleIdx="0" presStyleCnt="5"/>
      <dgm:spPr/>
      <dgm:t>
        <a:bodyPr/>
        <a:lstStyle/>
        <a:p>
          <a:endParaRPr lang="es-ES"/>
        </a:p>
      </dgm:t>
    </dgm:pt>
    <dgm:pt modelId="{F017E510-F022-4C93-AF9E-60A68228B6D3}" type="pres">
      <dgm:prSet presAssocID="{9BCE9E9E-1BD1-43DA-BF40-27A050180998}" presName="text3" presStyleLbl="fgAcc3" presStyleIdx="0" presStyleCnt="5" custScaleX="114349" custScaleY="261599">
        <dgm:presLayoutVars>
          <dgm:chPref val="3"/>
        </dgm:presLayoutVars>
      </dgm:prSet>
      <dgm:spPr/>
      <dgm:t>
        <a:bodyPr/>
        <a:lstStyle/>
        <a:p>
          <a:endParaRPr lang="es-ES"/>
        </a:p>
      </dgm:t>
    </dgm:pt>
    <dgm:pt modelId="{0C898B72-20A2-490B-9D0F-464D6347127F}" type="pres">
      <dgm:prSet presAssocID="{9BCE9E9E-1BD1-43DA-BF40-27A050180998}" presName="hierChild4" presStyleCnt="0"/>
      <dgm:spPr/>
      <dgm:t>
        <a:bodyPr/>
        <a:lstStyle/>
        <a:p>
          <a:endParaRPr lang="es-ES"/>
        </a:p>
      </dgm:t>
    </dgm:pt>
    <dgm:pt modelId="{08D3BA37-9403-4D4C-9643-E2DB2558F37B}" type="pres">
      <dgm:prSet presAssocID="{E993FFF4-0163-4B71-9156-AA4EE070A364}" presName="Name17" presStyleLbl="parChTrans1D3" presStyleIdx="1" presStyleCnt="5"/>
      <dgm:spPr/>
      <dgm:t>
        <a:bodyPr/>
        <a:lstStyle/>
        <a:p>
          <a:endParaRPr lang="es-ES"/>
        </a:p>
      </dgm:t>
    </dgm:pt>
    <dgm:pt modelId="{A1A82639-8C7F-48EF-8000-F28451C8A862}" type="pres">
      <dgm:prSet presAssocID="{64963A27-91FB-490A-8A2A-270B80338404}" presName="hierRoot3" presStyleCnt="0"/>
      <dgm:spPr/>
      <dgm:t>
        <a:bodyPr/>
        <a:lstStyle/>
        <a:p>
          <a:endParaRPr lang="es-ES"/>
        </a:p>
      </dgm:t>
    </dgm:pt>
    <dgm:pt modelId="{DD91BD4B-0CC5-42D9-A798-CED898041CD2}" type="pres">
      <dgm:prSet presAssocID="{64963A27-91FB-490A-8A2A-270B80338404}" presName="composite3" presStyleCnt="0"/>
      <dgm:spPr/>
      <dgm:t>
        <a:bodyPr/>
        <a:lstStyle/>
        <a:p>
          <a:endParaRPr lang="es-ES"/>
        </a:p>
      </dgm:t>
    </dgm:pt>
    <dgm:pt modelId="{44F0280D-AE02-4394-BD75-3C3AA7BFED1D}" type="pres">
      <dgm:prSet presAssocID="{64963A27-91FB-490A-8A2A-270B80338404}" presName="background3" presStyleLbl="node3" presStyleIdx="1" presStyleCnt="5"/>
      <dgm:spPr/>
      <dgm:t>
        <a:bodyPr/>
        <a:lstStyle/>
        <a:p>
          <a:endParaRPr lang="es-ES"/>
        </a:p>
      </dgm:t>
    </dgm:pt>
    <dgm:pt modelId="{9B81C958-D5A2-484C-B8D2-0DF71664A039}" type="pres">
      <dgm:prSet presAssocID="{64963A27-91FB-490A-8A2A-270B80338404}" presName="text3" presStyleLbl="fgAcc3" presStyleIdx="1" presStyleCnt="5" custScaleY="261599">
        <dgm:presLayoutVars>
          <dgm:chPref val="3"/>
        </dgm:presLayoutVars>
      </dgm:prSet>
      <dgm:spPr/>
      <dgm:t>
        <a:bodyPr/>
        <a:lstStyle/>
        <a:p>
          <a:endParaRPr lang="es-ES"/>
        </a:p>
      </dgm:t>
    </dgm:pt>
    <dgm:pt modelId="{9CA3767F-2397-41CA-B45E-A3030E59D98A}" type="pres">
      <dgm:prSet presAssocID="{64963A27-91FB-490A-8A2A-270B80338404}" presName="hierChild4" presStyleCnt="0"/>
      <dgm:spPr/>
      <dgm:t>
        <a:bodyPr/>
        <a:lstStyle/>
        <a:p>
          <a:endParaRPr lang="es-ES"/>
        </a:p>
      </dgm:t>
    </dgm:pt>
    <dgm:pt modelId="{6D07206B-5B50-425C-9900-0D52D39E8432}" type="pres">
      <dgm:prSet presAssocID="{948F8FAC-3F2C-4B53-A05C-285324CB6406}" presName="Name17" presStyleLbl="parChTrans1D3" presStyleIdx="2" presStyleCnt="5"/>
      <dgm:spPr/>
      <dgm:t>
        <a:bodyPr/>
        <a:lstStyle/>
        <a:p>
          <a:endParaRPr lang="es-ES"/>
        </a:p>
      </dgm:t>
    </dgm:pt>
    <dgm:pt modelId="{2400A68C-80C3-4F4F-8928-F20BCA880382}" type="pres">
      <dgm:prSet presAssocID="{995A0CA1-7AF7-44A9-B9FB-4053F9294FE7}" presName="hierRoot3" presStyleCnt="0"/>
      <dgm:spPr/>
      <dgm:t>
        <a:bodyPr/>
        <a:lstStyle/>
        <a:p>
          <a:endParaRPr lang="es-ES"/>
        </a:p>
      </dgm:t>
    </dgm:pt>
    <dgm:pt modelId="{E36F5B31-757F-4E00-BAAF-65A58B3C5A9B}" type="pres">
      <dgm:prSet presAssocID="{995A0CA1-7AF7-44A9-B9FB-4053F9294FE7}" presName="composite3" presStyleCnt="0"/>
      <dgm:spPr/>
      <dgm:t>
        <a:bodyPr/>
        <a:lstStyle/>
        <a:p>
          <a:endParaRPr lang="es-ES"/>
        </a:p>
      </dgm:t>
    </dgm:pt>
    <dgm:pt modelId="{D377E537-C04B-4CA0-BFDB-40DD3E6CA6E8}" type="pres">
      <dgm:prSet presAssocID="{995A0CA1-7AF7-44A9-B9FB-4053F9294FE7}" presName="background3" presStyleLbl="node3" presStyleIdx="2" presStyleCnt="5"/>
      <dgm:spPr/>
      <dgm:t>
        <a:bodyPr/>
        <a:lstStyle/>
        <a:p>
          <a:endParaRPr lang="es-ES"/>
        </a:p>
      </dgm:t>
    </dgm:pt>
    <dgm:pt modelId="{DEC73E71-A9A2-4C14-A71E-378E1C76F30F}" type="pres">
      <dgm:prSet presAssocID="{995A0CA1-7AF7-44A9-B9FB-4053F9294FE7}" presName="text3" presStyleLbl="fgAcc3" presStyleIdx="2" presStyleCnt="5" custScaleX="88178" custScaleY="261599">
        <dgm:presLayoutVars>
          <dgm:chPref val="3"/>
        </dgm:presLayoutVars>
      </dgm:prSet>
      <dgm:spPr/>
      <dgm:t>
        <a:bodyPr/>
        <a:lstStyle/>
        <a:p>
          <a:endParaRPr lang="es-ES_tradnl"/>
        </a:p>
      </dgm:t>
    </dgm:pt>
    <dgm:pt modelId="{E3401439-D546-48B3-863A-7B5A04153EF7}" type="pres">
      <dgm:prSet presAssocID="{995A0CA1-7AF7-44A9-B9FB-4053F9294FE7}" presName="hierChild4" presStyleCnt="0"/>
      <dgm:spPr/>
      <dgm:t>
        <a:bodyPr/>
        <a:lstStyle/>
        <a:p>
          <a:endParaRPr lang="es-ES"/>
        </a:p>
      </dgm:t>
    </dgm:pt>
    <dgm:pt modelId="{F7AD241C-8EF4-4393-A010-24D3DEE2B465}" type="pres">
      <dgm:prSet presAssocID="{8AB781B0-021C-4CA7-9BA1-DF88987F72C3}" presName="Name17" presStyleLbl="parChTrans1D3" presStyleIdx="3" presStyleCnt="5"/>
      <dgm:spPr/>
      <dgm:t>
        <a:bodyPr/>
        <a:lstStyle/>
        <a:p>
          <a:endParaRPr lang="es-ES"/>
        </a:p>
      </dgm:t>
    </dgm:pt>
    <dgm:pt modelId="{0EDA2DC3-A237-46DB-A1A3-8ADC4F88624F}" type="pres">
      <dgm:prSet presAssocID="{48B7A736-829D-4A10-A106-D24C241E40ED}" presName="hierRoot3" presStyleCnt="0"/>
      <dgm:spPr/>
      <dgm:t>
        <a:bodyPr/>
        <a:lstStyle/>
        <a:p>
          <a:endParaRPr lang="es-ES"/>
        </a:p>
      </dgm:t>
    </dgm:pt>
    <dgm:pt modelId="{8FA33801-B6BB-4898-8750-05E5A2E2C5C4}" type="pres">
      <dgm:prSet presAssocID="{48B7A736-829D-4A10-A106-D24C241E40ED}" presName="composite3" presStyleCnt="0"/>
      <dgm:spPr/>
      <dgm:t>
        <a:bodyPr/>
        <a:lstStyle/>
        <a:p>
          <a:endParaRPr lang="es-ES"/>
        </a:p>
      </dgm:t>
    </dgm:pt>
    <dgm:pt modelId="{7489B94B-5DE5-4636-8CF8-73C78D2836DB}" type="pres">
      <dgm:prSet presAssocID="{48B7A736-829D-4A10-A106-D24C241E40ED}" presName="background3" presStyleLbl="node3" presStyleIdx="3" presStyleCnt="5"/>
      <dgm:spPr/>
      <dgm:t>
        <a:bodyPr/>
        <a:lstStyle/>
        <a:p>
          <a:endParaRPr lang="es-ES"/>
        </a:p>
      </dgm:t>
    </dgm:pt>
    <dgm:pt modelId="{8E8D0385-4003-493A-B9FB-59E27C230688}" type="pres">
      <dgm:prSet presAssocID="{48B7A736-829D-4A10-A106-D24C241E40ED}" presName="text3" presStyleLbl="fgAcc3" presStyleIdx="3" presStyleCnt="5" custScaleX="100166" custScaleY="261599">
        <dgm:presLayoutVars>
          <dgm:chPref val="3"/>
        </dgm:presLayoutVars>
      </dgm:prSet>
      <dgm:spPr/>
      <dgm:t>
        <a:bodyPr/>
        <a:lstStyle/>
        <a:p>
          <a:endParaRPr lang="es-ES_tradnl"/>
        </a:p>
      </dgm:t>
    </dgm:pt>
    <dgm:pt modelId="{AFB171E8-5B6D-4ACC-9A64-D8EFADE37183}" type="pres">
      <dgm:prSet presAssocID="{48B7A736-829D-4A10-A106-D24C241E40ED}" presName="hierChild4" presStyleCnt="0"/>
      <dgm:spPr/>
      <dgm:t>
        <a:bodyPr/>
        <a:lstStyle/>
        <a:p>
          <a:endParaRPr lang="es-ES"/>
        </a:p>
      </dgm:t>
    </dgm:pt>
    <dgm:pt modelId="{AD9E9AB8-BA3D-4E91-8F3A-7E1B9E0CDDD3}" type="pres">
      <dgm:prSet presAssocID="{EEAEF7A5-B217-4641-A9EC-1F8E2535B1BC}" presName="Name17" presStyleLbl="parChTrans1D3" presStyleIdx="4" presStyleCnt="5"/>
      <dgm:spPr/>
      <dgm:t>
        <a:bodyPr/>
        <a:lstStyle/>
        <a:p>
          <a:endParaRPr lang="es-ES"/>
        </a:p>
      </dgm:t>
    </dgm:pt>
    <dgm:pt modelId="{E7507214-D06D-4A12-9C04-BE878FA57B8B}" type="pres">
      <dgm:prSet presAssocID="{B02B2956-396A-4FF0-A7D5-068E9BCDC7B8}" presName="hierRoot3" presStyleCnt="0"/>
      <dgm:spPr/>
      <dgm:t>
        <a:bodyPr/>
        <a:lstStyle/>
        <a:p>
          <a:endParaRPr lang="es-ES"/>
        </a:p>
      </dgm:t>
    </dgm:pt>
    <dgm:pt modelId="{49548EDA-70A5-42B6-A650-25DA10FE7ECF}" type="pres">
      <dgm:prSet presAssocID="{B02B2956-396A-4FF0-A7D5-068E9BCDC7B8}" presName="composite3" presStyleCnt="0"/>
      <dgm:spPr/>
      <dgm:t>
        <a:bodyPr/>
        <a:lstStyle/>
        <a:p>
          <a:endParaRPr lang="es-ES"/>
        </a:p>
      </dgm:t>
    </dgm:pt>
    <dgm:pt modelId="{317E0550-2789-490D-9E23-154A441CB066}" type="pres">
      <dgm:prSet presAssocID="{B02B2956-396A-4FF0-A7D5-068E9BCDC7B8}" presName="background3" presStyleLbl="node3" presStyleIdx="4" presStyleCnt="5"/>
      <dgm:spPr/>
      <dgm:t>
        <a:bodyPr/>
        <a:lstStyle/>
        <a:p>
          <a:endParaRPr lang="es-ES"/>
        </a:p>
      </dgm:t>
    </dgm:pt>
    <dgm:pt modelId="{8130679E-F163-4D06-90B7-083B00EAAF6C}" type="pres">
      <dgm:prSet presAssocID="{B02B2956-396A-4FF0-A7D5-068E9BCDC7B8}" presName="text3" presStyleLbl="fgAcc3" presStyleIdx="4" presStyleCnt="5" custScaleX="144578" custScaleY="261599">
        <dgm:presLayoutVars>
          <dgm:chPref val="3"/>
        </dgm:presLayoutVars>
      </dgm:prSet>
      <dgm:spPr/>
      <dgm:t>
        <a:bodyPr/>
        <a:lstStyle/>
        <a:p>
          <a:endParaRPr lang="es-ES_tradnl"/>
        </a:p>
      </dgm:t>
    </dgm:pt>
    <dgm:pt modelId="{BE88AC43-0386-408F-B097-636BFEA11F87}" type="pres">
      <dgm:prSet presAssocID="{B02B2956-396A-4FF0-A7D5-068E9BCDC7B8}" presName="hierChild4" presStyleCnt="0"/>
      <dgm:spPr/>
      <dgm:t>
        <a:bodyPr/>
        <a:lstStyle/>
        <a:p>
          <a:endParaRPr lang="es-ES"/>
        </a:p>
      </dgm:t>
    </dgm:pt>
  </dgm:ptLst>
  <dgm:cxnLst>
    <dgm:cxn modelId="{D576F2BB-4BA8-4B7A-8363-E19B35E384ED}" type="presOf" srcId="{C379DD13-7C6E-4C07-B968-F9899EDEC6B0}" destId="{5D4A6C4C-070D-4758-B6B0-37FD5A8EA33A}" srcOrd="0" destOrd="0" presId="urn:microsoft.com/office/officeart/2005/8/layout/hierarchy1"/>
    <dgm:cxn modelId="{1252944B-613A-4B7A-8477-24B8277227C6}" type="presOf" srcId="{54CA91F6-4752-46E8-A3C3-C5BA8D0AC54E}" destId="{DB067BEF-B641-442A-9C59-33CDBD965454}" srcOrd="0" destOrd="0" presId="urn:microsoft.com/office/officeart/2005/8/layout/hierarchy1"/>
    <dgm:cxn modelId="{20A4750E-851E-44D3-A593-5453B21521D3}" type="presOf" srcId="{48B7A736-829D-4A10-A106-D24C241E40ED}" destId="{8E8D0385-4003-493A-B9FB-59E27C230688}" srcOrd="0" destOrd="0" presId="urn:microsoft.com/office/officeart/2005/8/layout/hierarchy1"/>
    <dgm:cxn modelId="{6B32189D-EB35-40B6-A9CE-DD9C237449BE}" srcId="{313794E1-36BF-4A3F-ABAB-442D6A80A23B}" destId="{C379DD13-7C6E-4C07-B968-F9899EDEC6B0}" srcOrd="0" destOrd="0" parTransId="{9A8FF439-EBB7-41A2-A5E6-EEA9BB1B2428}" sibTransId="{B9D23B9C-31AF-48DD-8D6A-1C54785E8CDB}"/>
    <dgm:cxn modelId="{4EB5CD3D-7E14-49E2-91BA-E918FD4555DF}" srcId="{C379DD13-7C6E-4C07-B968-F9899EDEC6B0}" destId="{3576E1D3-4DC9-4F1B-B9FC-C2AC715E218E}" srcOrd="0" destOrd="0" parTransId="{54CA91F6-4752-46E8-A3C3-C5BA8D0AC54E}" sibTransId="{5FAD5736-74A0-447C-A403-1031E030CD03}"/>
    <dgm:cxn modelId="{22620F9C-E597-4C6B-BC85-61DA01044A1A}" srcId="{3576E1D3-4DC9-4F1B-B9FC-C2AC715E218E}" destId="{9BCE9E9E-1BD1-43DA-BF40-27A050180998}" srcOrd="0" destOrd="0" parTransId="{7C1499C3-036B-4A39-91A3-80B701551B05}" sibTransId="{1DCDC128-4ABF-490A-9D3E-A2DF7036EF5D}"/>
    <dgm:cxn modelId="{D87A3576-3599-4C21-9201-5CEF4EEA6EF0}" srcId="{3576E1D3-4DC9-4F1B-B9FC-C2AC715E218E}" destId="{48B7A736-829D-4A10-A106-D24C241E40ED}" srcOrd="3" destOrd="0" parTransId="{8AB781B0-021C-4CA7-9BA1-DF88987F72C3}" sibTransId="{C8D97C4D-2B4A-4A04-A1A8-ACD6A7312882}"/>
    <dgm:cxn modelId="{0835189A-A755-4306-8FBD-686B0BEFED2A}" srcId="{3576E1D3-4DC9-4F1B-B9FC-C2AC715E218E}" destId="{B02B2956-396A-4FF0-A7D5-068E9BCDC7B8}" srcOrd="4" destOrd="0" parTransId="{EEAEF7A5-B217-4641-A9EC-1F8E2535B1BC}" sibTransId="{C306133C-2A57-4CED-AA4F-AC4251D10251}"/>
    <dgm:cxn modelId="{C98AC4C0-6810-4972-B69B-160EF3003DAA}" type="presOf" srcId="{948F8FAC-3F2C-4B53-A05C-285324CB6406}" destId="{6D07206B-5B50-425C-9900-0D52D39E8432}" srcOrd="0" destOrd="0" presId="urn:microsoft.com/office/officeart/2005/8/layout/hierarchy1"/>
    <dgm:cxn modelId="{EB179792-02C2-43E3-8572-2B283C76E087}" type="presOf" srcId="{313794E1-36BF-4A3F-ABAB-442D6A80A23B}" destId="{4BDE53BA-B905-43C8-99D0-5EF0980C933E}" srcOrd="0" destOrd="0" presId="urn:microsoft.com/office/officeart/2005/8/layout/hierarchy1"/>
    <dgm:cxn modelId="{777B0574-3822-43B4-B4D7-A3B02A596298}" type="presOf" srcId="{E993FFF4-0163-4B71-9156-AA4EE070A364}" destId="{08D3BA37-9403-4D4C-9643-E2DB2558F37B}" srcOrd="0" destOrd="0" presId="urn:microsoft.com/office/officeart/2005/8/layout/hierarchy1"/>
    <dgm:cxn modelId="{7DC6CB11-4A61-4545-BEF6-9EC00F5F0C8D}" type="presOf" srcId="{EEAEF7A5-B217-4641-A9EC-1F8E2535B1BC}" destId="{AD9E9AB8-BA3D-4E91-8F3A-7E1B9E0CDDD3}" srcOrd="0" destOrd="0" presId="urn:microsoft.com/office/officeart/2005/8/layout/hierarchy1"/>
    <dgm:cxn modelId="{098A4A97-B706-4A62-AE24-4CCDDBE93DF5}" type="presOf" srcId="{B02B2956-396A-4FF0-A7D5-068E9BCDC7B8}" destId="{8130679E-F163-4D06-90B7-083B00EAAF6C}" srcOrd="0" destOrd="0" presId="urn:microsoft.com/office/officeart/2005/8/layout/hierarchy1"/>
    <dgm:cxn modelId="{9A6614F5-422D-47BE-87E4-583B82A5FE50}" type="presOf" srcId="{995A0CA1-7AF7-44A9-B9FB-4053F9294FE7}" destId="{DEC73E71-A9A2-4C14-A71E-378E1C76F30F}" srcOrd="0" destOrd="0" presId="urn:microsoft.com/office/officeart/2005/8/layout/hierarchy1"/>
    <dgm:cxn modelId="{566E6958-9506-4BC1-B575-B9797124920C}" srcId="{3576E1D3-4DC9-4F1B-B9FC-C2AC715E218E}" destId="{995A0CA1-7AF7-44A9-B9FB-4053F9294FE7}" srcOrd="2" destOrd="0" parTransId="{948F8FAC-3F2C-4B53-A05C-285324CB6406}" sibTransId="{9F254FE7-7CC1-4DFE-B1C6-4B7E4BA9D95D}"/>
    <dgm:cxn modelId="{691172BB-AF8B-47F9-BC60-B4E2726D67A6}" type="presOf" srcId="{8AB781B0-021C-4CA7-9BA1-DF88987F72C3}" destId="{F7AD241C-8EF4-4393-A010-24D3DEE2B465}" srcOrd="0" destOrd="0" presId="urn:microsoft.com/office/officeart/2005/8/layout/hierarchy1"/>
    <dgm:cxn modelId="{2409186B-5038-476F-B32B-56E7B935B96B}" type="presOf" srcId="{64963A27-91FB-490A-8A2A-270B80338404}" destId="{9B81C958-D5A2-484C-B8D2-0DF71664A039}" srcOrd="0" destOrd="0" presId="urn:microsoft.com/office/officeart/2005/8/layout/hierarchy1"/>
    <dgm:cxn modelId="{0D324820-CF2F-4BEB-8E91-9D1AB8582084}" type="presOf" srcId="{9BCE9E9E-1BD1-43DA-BF40-27A050180998}" destId="{F017E510-F022-4C93-AF9E-60A68228B6D3}" srcOrd="0" destOrd="0" presId="urn:microsoft.com/office/officeart/2005/8/layout/hierarchy1"/>
    <dgm:cxn modelId="{66B1BDD6-CFD0-4AD6-8059-FA3F55AB98CA}" type="presOf" srcId="{3576E1D3-4DC9-4F1B-B9FC-C2AC715E218E}" destId="{9CAB3DC3-C63A-4D82-BBF6-CE8F2DB36E7A}" srcOrd="0" destOrd="0" presId="urn:microsoft.com/office/officeart/2005/8/layout/hierarchy1"/>
    <dgm:cxn modelId="{D59A5615-1F10-48F1-BB6A-CBE44428E8FA}" srcId="{3576E1D3-4DC9-4F1B-B9FC-C2AC715E218E}" destId="{64963A27-91FB-490A-8A2A-270B80338404}" srcOrd="1" destOrd="0" parTransId="{E993FFF4-0163-4B71-9156-AA4EE070A364}" sibTransId="{40F00E92-4DAD-408D-AA8E-E23680580653}"/>
    <dgm:cxn modelId="{A387753E-E6DB-4EF5-B06A-9AB52EA24F9C}" type="presOf" srcId="{7C1499C3-036B-4A39-91A3-80B701551B05}" destId="{9B54D98E-E68E-4D3F-8E2B-615B610441BF}" srcOrd="0" destOrd="0" presId="urn:microsoft.com/office/officeart/2005/8/layout/hierarchy1"/>
    <dgm:cxn modelId="{42E3FB83-41CA-4CC9-8568-BBF1DB5760B6}" type="presParOf" srcId="{4BDE53BA-B905-43C8-99D0-5EF0980C933E}" destId="{AD967557-994A-47D8-9D7B-ED04EDA336A3}" srcOrd="0" destOrd="0" presId="urn:microsoft.com/office/officeart/2005/8/layout/hierarchy1"/>
    <dgm:cxn modelId="{ABFA01C5-C6CA-4DAF-A7CE-2104C6CD9546}" type="presParOf" srcId="{AD967557-994A-47D8-9D7B-ED04EDA336A3}" destId="{73335CA3-55B8-4454-826B-12C00F790AF6}" srcOrd="0" destOrd="0" presId="urn:microsoft.com/office/officeart/2005/8/layout/hierarchy1"/>
    <dgm:cxn modelId="{22E8B86D-A81F-473A-824F-F1B37A7C7800}" type="presParOf" srcId="{73335CA3-55B8-4454-826B-12C00F790AF6}" destId="{4F87DF0D-4CC3-48D7-8182-074935F2A982}" srcOrd="0" destOrd="0" presId="urn:microsoft.com/office/officeart/2005/8/layout/hierarchy1"/>
    <dgm:cxn modelId="{6217509C-8868-41BA-8B65-DA1583CF5C7E}" type="presParOf" srcId="{73335CA3-55B8-4454-826B-12C00F790AF6}" destId="{5D4A6C4C-070D-4758-B6B0-37FD5A8EA33A}" srcOrd="1" destOrd="0" presId="urn:microsoft.com/office/officeart/2005/8/layout/hierarchy1"/>
    <dgm:cxn modelId="{DCF50A33-D743-46AD-ABA8-10FB74E27E33}" type="presParOf" srcId="{AD967557-994A-47D8-9D7B-ED04EDA336A3}" destId="{2D78551C-3301-4524-98E2-5D5E4327FC0C}" srcOrd="1" destOrd="0" presId="urn:microsoft.com/office/officeart/2005/8/layout/hierarchy1"/>
    <dgm:cxn modelId="{C0257471-E780-41A8-BABF-7AD44E1065A6}" type="presParOf" srcId="{2D78551C-3301-4524-98E2-5D5E4327FC0C}" destId="{DB067BEF-B641-442A-9C59-33CDBD965454}" srcOrd="0" destOrd="0" presId="urn:microsoft.com/office/officeart/2005/8/layout/hierarchy1"/>
    <dgm:cxn modelId="{541CAF0A-5D36-4069-9B0D-B635B29A0094}" type="presParOf" srcId="{2D78551C-3301-4524-98E2-5D5E4327FC0C}" destId="{77C7572A-EC83-4DD8-B023-6AFDFF8247A7}" srcOrd="1" destOrd="0" presId="urn:microsoft.com/office/officeart/2005/8/layout/hierarchy1"/>
    <dgm:cxn modelId="{991DC92A-3A75-4773-807E-AA46DC87D879}" type="presParOf" srcId="{77C7572A-EC83-4DD8-B023-6AFDFF8247A7}" destId="{0A12CB13-AB52-4418-94A9-D188F4035A27}" srcOrd="0" destOrd="0" presId="urn:microsoft.com/office/officeart/2005/8/layout/hierarchy1"/>
    <dgm:cxn modelId="{B3658C0A-118C-4E62-9D17-30DC95DE3C6E}" type="presParOf" srcId="{0A12CB13-AB52-4418-94A9-D188F4035A27}" destId="{0D08BA3F-5727-4714-8F71-8972868A50EE}" srcOrd="0" destOrd="0" presId="urn:microsoft.com/office/officeart/2005/8/layout/hierarchy1"/>
    <dgm:cxn modelId="{F955A96F-A680-4842-A343-1F63233F4803}" type="presParOf" srcId="{0A12CB13-AB52-4418-94A9-D188F4035A27}" destId="{9CAB3DC3-C63A-4D82-BBF6-CE8F2DB36E7A}" srcOrd="1" destOrd="0" presId="urn:microsoft.com/office/officeart/2005/8/layout/hierarchy1"/>
    <dgm:cxn modelId="{AA1BA541-4854-40D5-8F3B-86349E4C4625}" type="presParOf" srcId="{77C7572A-EC83-4DD8-B023-6AFDFF8247A7}" destId="{8B5DE051-22DB-4EBD-892C-84F8F9D2A96A}" srcOrd="1" destOrd="0" presId="urn:microsoft.com/office/officeart/2005/8/layout/hierarchy1"/>
    <dgm:cxn modelId="{3C8BB5CD-C4E2-4C6F-A34E-4D3F0F558832}" type="presParOf" srcId="{8B5DE051-22DB-4EBD-892C-84F8F9D2A96A}" destId="{9B54D98E-E68E-4D3F-8E2B-615B610441BF}" srcOrd="0" destOrd="0" presId="urn:microsoft.com/office/officeart/2005/8/layout/hierarchy1"/>
    <dgm:cxn modelId="{B8351647-AD76-40CE-860B-4F9B3F773B10}" type="presParOf" srcId="{8B5DE051-22DB-4EBD-892C-84F8F9D2A96A}" destId="{0B8FEC5E-BD0F-471C-968D-6A43AF1118F8}" srcOrd="1" destOrd="0" presId="urn:microsoft.com/office/officeart/2005/8/layout/hierarchy1"/>
    <dgm:cxn modelId="{252BDF38-FE4A-43EA-A806-F3E00231E71A}" type="presParOf" srcId="{0B8FEC5E-BD0F-471C-968D-6A43AF1118F8}" destId="{6480001D-AC31-4F2F-AF38-D6C5296359FA}" srcOrd="0" destOrd="0" presId="urn:microsoft.com/office/officeart/2005/8/layout/hierarchy1"/>
    <dgm:cxn modelId="{2875EBEB-E39F-4504-82DC-81245FD3A24C}" type="presParOf" srcId="{6480001D-AC31-4F2F-AF38-D6C5296359FA}" destId="{378C0D72-AEC1-47EE-91D4-6A000E9603A0}" srcOrd="0" destOrd="0" presId="urn:microsoft.com/office/officeart/2005/8/layout/hierarchy1"/>
    <dgm:cxn modelId="{35950A13-6EE8-4294-A2AC-3CCEEC466943}" type="presParOf" srcId="{6480001D-AC31-4F2F-AF38-D6C5296359FA}" destId="{F017E510-F022-4C93-AF9E-60A68228B6D3}" srcOrd="1" destOrd="0" presId="urn:microsoft.com/office/officeart/2005/8/layout/hierarchy1"/>
    <dgm:cxn modelId="{FF0BC093-5DC2-4274-830E-D427A8CEBF80}" type="presParOf" srcId="{0B8FEC5E-BD0F-471C-968D-6A43AF1118F8}" destId="{0C898B72-20A2-490B-9D0F-464D6347127F}" srcOrd="1" destOrd="0" presId="urn:microsoft.com/office/officeart/2005/8/layout/hierarchy1"/>
    <dgm:cxn modelId="{A4720BC4-3841-4B2A-A256-6B7FEF48CAEA}" type="presParOf" srcId="{8B5DE051-22DB-4EBD-892C-84F8F9D2A96A}" destId="{08D3BA37-9403-4D4C-9643-E2DB2558F37B}" srcOrd="2" destOrd="0" presId="urn:microsoft.com/office/officeart/2005/8/layout/hierarchy1"/>
    <dgm:cxn modelId="{E9AAB670-4411-4493-B2BA-B7FA944E9445}" type="presParOf" srcId="{8B5DE051-22DB-4EBD-892C-84F8F9D2A96A}" destId="{A1A82639-8C7F-48EF-8000-F28451C8A862}" srcOrd="3" destOrd="0" presId="urn:microsoft.com/office/officeart/2005/8/layout/hierarchy1"/>
    <dgm:cxn modelId="{04E71939-F766-4C4F-80D0-2068325EB5C7}" type="presParOf" srcId="{A1A82639-8C7F-48EF-8000-F28451C8A862}" destId="{DD91BD4B-0CC5-42D9-A798-CED898041CD2}" srcOrd="0" destOrd="0" presId="urn:microsoft.com/office/officeart/2005/8/layout/hierarchy1"/>
    <dgm:cxn modelId="{32EF29CA-AC77-4C7A-ABE3-52F092949C6A}" type="presParOf" srcId="{DD91BD4B-0CC5-42D9-A798-CED898041CD2}" destId="{44F0280D-AE02-4394-BD75-3C3AA7BFED1D}" srcOrd="0" destOrd="0" presId="urn:microsoft.com/office/officeart/2005/8/layout/hierarchy1"/>
    <dgm:cxn modelId="{20DDA0B4-2BB4-4110-85EE-3C8F639A5288}" type="presParOf" srcId="{DD91BD4B-0CC5-42D9-A798-CED898041CD2}" destId="{9B81C958-D5A2-484C-B8D2-0DF71664A039}" srcOrd="1" destOrd="0" presId="urn:microsoft.com/office/officeart/2005/8/layout/hierarchy1"/>
    <dgm:cxn modelId="{059F9EC3-3C8E-4A26-983E-91B707E7E01B}" type="presParOf" srcId="{A1A82639-8C7F-48EF-8000-F28451C8A862}" destId="{9CA3767F-2397-41CA-B45E-A3030E59D98A}" srcOrd="1" destOrd="0" presId="urn:microsoft.com/office/officeart/2005/8/layout/hierarchy1"/>
    <dgm:cxn modelId="{321BA1D7-D69A-4BBF-8CF9-7EA65B8443F1}" type="presParOf" srcId="{8B5DE051-22DB-4EBD-892C-84F8F9D2A96A}" destId="{6D07206B-5B50-425C-9900-0D52D39E8432}" srcOrd="4" destOrd="0" presId="urn:microsoft.com/office/officeart/2005/8/layout/hierarchy1"/>
    <dgm:cxn modelId="{15DC8AA5-E566-4009-BCDF-E0A3618AA48E}" type="presParOf" srcId="{8B5DE051-22DB-4EBD-892C-84F8F9D2A96A}" destId="{2400A68C-80C3-4F4F-8928-F20BCA880382}" srcOrd="5" destOrd="0" presId="urn:microsoft.com/office/officeart/2005/8/layout/hierarchy1"/>
    <dgm:cxn modelId="{E486F69A-F095-4DFB-9A4F-7CFFC44E842C}" type="presParOf" srcId="{2400A68C-80C3-4F4F-8928-F20BCA880382}" destId="{E36F5B31-757F-4E00-BAAF-65A58B3C5A9B}" srcOrd="0" destOrd="0" presId="urn:microsoft.com/office/officeart/2005/8/layout/hierarchy1"/>
    <dgm:cxn modelId="{E4875011-8150-4DAA-84CB-B47CEDDC4D0F}" type="presParOf" srcId="{E36F5B31-757F-4E00-BAAF-65A58B3C5A9B}" destId="{D377E537-C04B-4CA0-BFDB-40DD3E6CA6E8}" srcOrd="0" destOrd="0" presId="urn:microsoft.com/office/officeart/2005/8/layout/hierarchy1"/>
    <dgm:cxn modelId="{21BD0346-FEFA-4BDB-A3D4-4390F12F2151}" type="presParOf" srcId="{E36F5B31-757F-4E00-BAAF-65A58B3C5A9B}" destId="{DEC73E71-A9A2-4C14-A71E-378E1C76F30F}" srcOrd="1" destOrd="0" presId="urn:microsoft.com/office/officeart/2005/8/layout/hierarchy1"/>
    <dgm:cxn modelId="{FE177227-0C1A-43F1-9D5E-7F7553241C40}" type="presParOf" srcId="{2400A68C-80C3-4F4F-8928-F20BCA880382}" destId="{E3401439-D546-48B3-863A-7B5A04153EF7}" srcOrd="1" destOrd="0" presId="urn:microsoft.com/office/officeart/2005/8/layout/hierarchy1"/>
    <dgm:cxn modelId="{364DF688-F183-4096-AD5B-D7C31D7CBB3D}" type="presParOf" srcId="{8B5DE051-22DB-4EBD-892C-84F8F9D2A96A}" destId="{F7AD241C-8EF4-4393-A010-24D3DEE2B465}" srcOrd="6" destOrd="0" presId="urn:microsoft.com/office/officeart/2005/8/layout/hierarchy1"/>
    <dgm:cxn modelId="{0698850E-F398-44E7-B6B8-692296739502}" type="presParOf" srcId="{8B5DE051-22DB-4EBD-892C-84F8F9D2A96A}" destId="{0EDA2DC3-A237-46DB-A1A3-8ADC4F88624F}" srcOrd="7" destOrd="0" presId="urn:microsoft.com/office/officeart/2005/8/layout/hierarchy1"/>
    <dgm:cxn modelId="{AEE94410-5245-4DFF-86E8-979740243119}" type="presParOf" srcId="{0EDA2DC3-A237-46DB-A1A3-8ADC4F88624F}" destId="{8FA33801-B6BB-4898-8750-05E5A2E2C5C4}" srcOrd="0" destOrd="0" presId="urn:microsoft.com/office/officeart/2005/8/layout/hierarchy1"/>
    <dgm:cxn modelId="{3B4EEA90-9D76-42E9-ADFF-C8DC0508E8B9}" type="presParOf" srcId="{8FA33801-B6BB-4898-8750-05E5A2E2C5C4}" destId="{7489B94B-5DE5-4636-8CF8-73C78D2836DB}" srcOrd="0" destOrd="0" presId="urn:microsoft.com/office/officeart/2005/8/layout/hierarchy1"/>
    <dgm:cxn modelId="{6E2C8378-F476-4757-88BF-7746008F3FB3}" type="presParOf" srcId="{8FA33801-B6BB-4898-8750-05E5A2E2C5C4}" destId="{8E8D0385-4003-493A-B9FB-59E27C230688}" srcOrd="1" destOrd="0" presId="urn:microsoft.com/office/officeart/2005/8/layout/hierarchy1"/>
    <dgm:cxn modelId="{F2D3CF41-EE78-4600-B041-0259E6ECA8D7}" type="presParOf" srcId="{0EDA2DC3-A237-46DB-A1A3-8ADC4F88624F}" destId="{AFB171E8-5B6D-4ACC-9A64-D8EFADE37183}" srcOrd="1" destOrd="0" presId="urn:microsoft.com/office/officeart/2005/8/layout/hierarchy1"/>
    <dgm:cxn modelId="{7C340693-70E1-4F59-802E-F6D043F09293}" type="presParOf" srcId="{8B5DE051-22DB-4EBD-892C-84F8F9D2A96A}" destId="{AD9E9AB8-BA3D-4E91-8F3A-7E1B9E0CDDD3}" srcOrd="8" destOrd="0" presId="urn:microsoft.com/office/officeart/2005/8/layout/hierarchy1"/>
    <dgm:cxn modelId="{64852C13-5467-4CBE-AE83-99790CF2D9F6}" type="presParOf" srcId="{8B5DE051-22DB-4EBD-892C-84F8F9D2A96A}" destId="{E7507214-D06D-4A12-9C04-BE878FA57B8B}" srcOrd="9" destOrd="0" presId="urn:microsoft.com/office/officeart/2005/8/layout/hierarchy1"/>
    <dgm:cxn modelId="{3E385551-CE3E-4D4F-9BBE-59006E652439}" type="presParOf" srcId="{E7507214-D06D-4A12-9C04-BE878FA57B8B}" destId="{49548EDA-70A5-42B6-A650-25DA10FE7ECF}" srcOrd="0" destOrd="0" presId="urn:microsoft.com/office/officeart/2005/8/layout/hierarchy1"/>
    <dgm:cxn modelId="{4917808C-725F-44CD-B8F7-61C31F05E620}" type="presParOf" srcId="{49548EDA-70A5-42B6-A650-25DA10FE7ECF}" destId="{317E0550-2789-490D-9E23-154A441CB066}" srcOrd="0" destOrd="0" presId="urn:microsoft.com/office/officeart/2005/8/layout/hierarchy1"/>
    <dgm:cxn modelId="{FBACC0AA-21E0-4FDC-85AF-4D0EDA8B3B9D}" type="presParOf" srcId="{49548EDA-70A5-42B6-A650-25DA10FE7ECF}" destId="{8130679E-F163-4D06-90B7-083B00EAAF6C}" srcOrd="1" destOrd="0" presId="urn:microsoft.com/office/officeart/2005/8/layout/hierarchy1"/>
    <dgm:cxn modelId="{34269B7A-3A81-4430-9E32-016A7C111A0C}" type="presParOf" srcId="{E7507214-D06D-4A12-9C04-BE878FA57B8B}" destId="{BE88AC43-0386-408F-B097-636BFEA11F87}" srcOrd="1" destOrd="0" presId="urn:microsoft.com/office/officeart/2005/8/layout/hierarchy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13794E1-36BF-4A3F-ABAB-442D6A80A23B}" type="doc">
      <dgm:prSet loTypeId="urn:microsoft.com/office/officeart/2005/8/layout/hierarchy5" loCatId="hierarchy" qsTypeId="urn:microsoft.com/office/officeart/2005/8/quickstyle/simple3" qsCatId="simple" csTypeId="urn:microsoft.com/office/officeart/2005/8/colors/accent1_5" csCatId="accent1" phldr="1"/>
      <dgm:spPr/>
      <dgm:t>
        <a:bodyPr/>
        <a:lstStyle/>
        <a:p>
          <a:endParaRPr lang="es-ES_tradnl"/>
        </a:p>
      </dgm:t>
    </dgm:pt>
    <dgm:pt modelId="{C379DD13-7C6E-4C07-B968-F9899EDEC6B0}">
      <dgm:prSet phldrT="[Texto]" custT="1"/>
      <dgm:spPr/>
      <dgm:t>
        <a:bodyPr/>
        <a:lstStyle/>
        <a:p>
          <a:r>
            <a:rPr lang="es-ES_tradnl" sz="1800" b="0" i="0" dirty="0" smtClean="0"/>
            <a:t>Estructura de los módulos profesionales</a:t>
          </a:r>
          <a:endParaRPr lang="es-ES_tradnl" sz="1800" b="0" dirty="0"/>
        </a:p>
      </dgm:t>
    </dgm:pt>
    <dgm:pt modelId="{9A8FF439-EBB7-41A2-A5E6-EEA9BB1B2428}" type="parTrans" cxnId="{6B32189D-EB35-40B6-A9CE-DD9C237449BE}">
      <dgm:prSet/>
      <dgm:spPr/>
      <dgm:t>
        <a:bodyPr/>
        <a:lstStyle/>
        <a:p>
          <a:endParaRPr lang="es-ES_tradnl"/>
        </a:p>
      </dgm:t>
    </dgm:pt>
    <dgm:pt modelId="{B9D23B9C-31AF-48DD-8D6A-1C54785E8CDB}" type="sibTrans" cxnId="{6B32189D-EB35-40B6-A9CE-DD9C237449BE}">
      <dgm:prSet/>
      <dgm:spPr/>
      <dgm:t>
        <a:bodyPr/>
        <a:lstStyle/>
        <a:p>
          <a:endParaRPr lang="es-ES_tradnl"/>
        </a:p>
      </dgm:t>
    </dgm:pt>
    <dgm:pt modelId="{3576E1D3-4DC9-4F1B-B9FC-C2AC715E218E}">
      <dgm:prSet phldrT="[Texto]" custT="1"/>
      <dgm:spPr/>
      <dgm:t>
        <a:bodyPr/>
        <a:lstStyle/>
        <a:p>
          <a:r>
            <a:rPr lang="es-ES" sz="1400" b="0" i="0" dirty="0" smtClean="0"/>
            <a:t>estarán definidos en resultados </a:t>
          </a:r>
          <a:r>
            <a:rPr lang="es-ES" sz="1300" b="0" i="0" dirty="0" smtClean="0"/>
            <a:t>aprendizaje</a:t>
          </a:r>
          <a:r>
            <a:rPr lang="es-ES" sz="1400" b="0" i="0" dirty="0" smtClean="0"/>
            <a:t>, criterios de evaluación  contenidos</a:t>
          </a:r>
          <a:endParaRPr lang="es-ES_tradnl" sz="1400" dirty="0"/>
        </a:p>
      </dgm:t>
    </dgm:pt>
    <dgm:pt modelId="{54CA91F6-4752-46E8-A3C3-C5BA8D0AC54E}" type="parTrans" cxnId="{4EB5CD3D-7E14-49E2-91BA-E918FD4555DF}">
      <dgm:prSet/>
      <dgm:spPr/>
      <dgm:t>
        <a:bodyPr/>
        <a:lstStyle/>
        <a:p>
          <a:endParaRPr lang="es-ES_tradnl"/>
        </a:p>
      </dgm:t>
    </dgm:pt>
    <dgm:pt modelId="{5FAD5736-74A0-447C-A403-1031E030CD03}" type="sibTrans" cxnId="{4EB5CD3D-7E14-49E2-91BA-E918FD4555DF}">
      <dgm:prSet/>
      <dgm:spPr/>
      <dgm:t>
        <a:bodyPr/>
        <a:lstStyle/>
        <a:p>
          <a:endParaRPr lang="es-ES_tradnl"/>
        </a:p>
      </dgm:t>
    </dgm:pt>
    <dgm:pt modelId="{9BCE9E9E-1BD1-43DA-BF40-27A050180998}">
      <dgm:prSet phldrT="[Texto]" custT="1"/>
      <dgm:spPr/>
      <dgm:t>
        <a:bodyPr/>
        <a:lstStyle/>
        <a:p>
          <a:pPr algn="r"/>
          <a:r>
            <a:rPr lang="es-ES_tradnl" sz="1600" b="0" i="0" dirty="0" smtClean="0"/>
            <a:t>Denominación código</a:t>
          </a:r>
          <a:endParaRPr lang="es-ES_tradnl" sz="1600" dirty="0"/>
        </a:p>
      </dgm:t>
    </dgm:pt>
    <dgm:pt modelId="{7C1499C3-036B-4A39-91A3-80B701551B05}" type="parTrans" cxnId="{22620F9C-E597-4C6B-BC85-61DA01044A1A}">
      <dgm:prSet/>
      <dgm:spPr/>
      <dgm:t>
        <a:bodyPr/>
        <a:lstStyle/>
        <a:p>
          <a:endParaRPr lang="es-ES_tradnl"/>
        </a:p>
      </dgm:t>
    </dgm:pt>
    <dgm:pt modelId="{1DCDC128-4ABF-490A-9D3E-A2DF7036EF5D}" type="sibTrans" cxnId="{22620F9C-E597-4C6B-BC85-61DA01044A1A}">
      <dgm:prSet/>
      <dgm:spPr/>
      <dgm:t>
        <a:bodyPr/>
        <a:lstStyle/>
        <a:p>
          <a:endParaRPr lang="es-ES_tradnl"/>
        </a:p>
      </dgm:t>
    </dgm:pt>
    <dgm:pt modelId="{64963A27-91FB-490A-8A2A-270B80338404}">
      <dgm:prSet phldrT="[Texto]" custT="1"/>
      <dgm:spPr/>
      <dgm:t>
        <a:bodyPr/>
        <a:lstStyle/>
        <a:p>
          <a:pPr algn="r"/>
          <a:r>
            <a:rPr lang="es-ES" sz="1600" b="0" i="0" dirty="0" smtClean="0"/>
            <a:t>Objetivos expresados en resultados  aprendizaje</a:t>
          </a:r>
          <a:endParaRPr lang="es-ES_tradnl" sz="1600" dirty="0"/>
        </a:p>
      </dgm:t>
    </dgm:pt>
    <dgm:pt modelId="{E993FFF4-0163-4B71-9156-AA4EE070A364}" type="parTrans" cxnId="{D59A5615-1F10-48F1-BB6A-CBE44428E8FA}">
      <dgm:prSet/>
      <dgm:spPr/>
      <dgm:t>
        <a:bodyPr/>
        <a:lstStyle/>
        <a:p>
          <a:endParaRPr lang="es-ES_tradnl"/>
        </a:p>
      </dgm:t>
    </dgm:pt>
    <dgm:pt modelId="{40F00E92-4DAD-408D-AA8E-E23680580653}" type="sibTrans" cxnId="{D59A5615-1F10-48F1-BB6A-CBE44428E8FA}">
      <dgm:prSet/>
      <dgm:spPr/>
      <dgm:t>
        <a:bodyPr/>
        <a:lstStyle/>
        <a:p>
          <a:endParaRPr lang="es-ES_tradnl"/>
        </a:p>
      </dgm:t>
    </dgm:pt>
    <dgm:pt modelId="{995A0CA1-7AF7-44A9-B9FB-4053F9294FE7}">
      <dgm:prSet phldrT="[Texto]" custT="1"/>
      <dgm:spPr/>
      <dgm:t>
        <a:bodyPr/>
        <a:lstStyle/>
        <a:p>
          <a:pPr algn="r"/>
          <a:r>
            <a:rPr lang="es-ES" sz="1600" b="0" i="0" dirty="0" smtClean="0"/>
            <a:t>Criterios de evaluación</a:t>
          </a:r>
          <a:endParaRPr lang="es-ES_tradnl" sz="1600" dirty="0"/>
        </a:p>
      </dgm:t>
    </dgm:pt>
    <dgm:pt modelId="{948F8FAC-3F2C-4B53-A05C-285324CB6406}" type="parTrans" cxnId="{566E6958-9506-4BC1-B575-B9797124920C}">
      <dgm:prSet/>
      <dgm:spPr/>
      <dgm:t>
        <a:bodyPr/>
        <a:lstStyle/>
        <a:p>
          <a:endParaRPr lang="es-ES_tradnl"/>
        </a:p>
      </dgm:t>
    </dgm:pt>
    <dgm:pt modelId="{9F254FE7-7CC1-4DFE-B1C6-4B7E4BA9D95D}" type="sibTrans" cxnId="{566E6958-9506-4BC1-B575-B9797124920C}">
      <dgm:prSet/>
      <dgm:spPr/>
      <dgm:t>
        <a:bodyPr/>
        <a:lstStyle/>
        <a:p>
          <a:endParaRPr lang="es-ES_tradnl"/>
        </a:p>
      </dgm:t>
    </dgm:pt>
    <dgm:pt modelId="{48B7A736-829D-4A10-A106-D24C241E40ED}">
      <dgm:prSet phldrT="[Texto]" custT="1"/>
      <dgm:spPr/>
      <dgm:t>
        <a:bodyPr/>
        <a:lstStyle/>
        <a:p>
          <a:pPr algn="r"/>
          <a:r>
            <a:rPr lang="es-ES" sz="1600" b="0" i="0" dirty="0" smtClean="0"/>
            <a:t>Contenidos básicos del currículo </a:t>
          </a:r>
          <a:r>
            <a:rPr lang="es-ES" sz="1400" b="0" i="0" dirty="0" smtClean="0"/>
            <a:t>                       (procedimientos, conceptos y actitudes)</a:t>
          </a:r>
          <a:endParaRPr lang="es-ES_tradnl" sz="1400" dirty="0"/>
        </a:p>
      </dgm:t>
    </dgm:pt>
    <dgm:pt modelId="{8AB781B0-021C-4CA7-9BA1-DF88987F72C3}" type="parTrans" cxnId="{D87A3576-3599-4C21-9201-5CEF4EEA6EF0}">
      <dgm:prSet/>
      <dgm:spPr/>
      <dgm:t>
        <a:bodyPr/>
        <a:lstStyle/>
        <a:p>
          <a:endParaRPr lang="es-ES_tradnl"/>
        </a:p>
      </dgm:t>
    </dgm:pt>
    <dgm:pt modelId="{C8D97C4D-2B4A-4A04-A1A8-ACD6A7312882}" type="sibTrans" cxnId="{D87A3576-3599-4C21-9201-5CEF4EEA6EF0}">
      <dgm:prSet/>
      <dgm:spPr/>
      <dgm:t>
        <a:bodyPr/>
        <a:lstStyle/>
        <a:p>
          <a:endParaRPr lang="es-ES_tradnl"/>
        </a:p>
      </dgm:t>
    </dgm:pt>
    <dgm:pt modelId="{B02B2956-396A-4FF0-A7D5-068E9BCDC7B8}">
      <dgm:prSet phldrT="[Texto]" custT="1"/>
      <dgm:spPr/>
      <dgm:t>
        <a:bodyPr/>
        <a:lstStyle/>
        <a:p>
          <a:pPr algn="r"/>
          <a:r>
            <a:rPr lang="es-ES" sz="1600" b="0" i="0" dirty="0" smtClean="0"/>
            <a:t>Orientaciones pedagógicas</a:t>
          </a:r>
          <a:endParaRPr lang="es-ES_tradnl" sz="1600" dirty="0"/>
        </a:p>
      </dgm:t>
    </dgm:pt>
    <dgm:pt modelId="{EEAEF7A5-B217-4641-A9EC-1F8E2535B1BC}" type="parTrans" cxnId="{0835189A-A755-4306-8FBD-686B0BEFED2A}">
      <dgm:prSet/>
      <dgm:spPr/>
      <dgm:t>
        <a:bodyPr/>
        <a:lstStyle/>
        <a:p>
          <a:endParaRPr lang="es-ES_tradnl"/>
        </a:p>
      </dgm:t>
    </dgm:pt>
    <dgm:pt modelId="{C306133C-2A57-4CED-AA4F-AC4251D10251}" type="sibTrans" cxnId="{0835189A-A755-4306-8FBD-686B0BEFED2A}">
      <dgm:prSet/>
      <dgm:spPr/>
      <dgm:t>
        <a:bodyPr/>
        <a:lstStyle/>
        <a:p>
          <a:endParaRPr lang="es-ES_tradnl"/>
        </a:p>
      </dgm:t>
    </dgm:pt>
    <dgm:pt modelId="{20B76084-513F-4FF2-854E-364A758E89F7}">
      <dgm:prSet phldrT="[Texto]" custT="1"/>
      <dgm:spPr/>
      <dgm:t>
        <a:bodyPr/>
        <a:lstStyle/>
        <a:p>
          <a:pPr algn="r"/>
          <a:r>
            <a:rPr lang="es-ES" sz="1600" b="0" i="0" dirty="0" smtClean="0"/>
            <a:t>Duración mínima en horas</a:t>
          </a:r>
          <a:endParaRPr lang="es-ES_tradnl" sz="1600" dirty="0"/>
        </a:p>
      </dgm:t>
    </dgm:pt>
    <dgm:pt modelId="{8D77514A-97B7-4918-9303-4F383027577E}" type="parTrans" cxnId="{CA02116B-CB53-42A4-82FB-940119AC0CF5}">
      <dgm:prSet/>
      <dgm:spPr/>
      <dgm:t>
        <a:bodyPr/>
        <a:lstStyle/>
        <a:p>
          <a:endParaRPr lang="es-ES"/>
        </a:p>
      </dgm:t>
    </dgm:pt>
    <dgm:pt modelId="{BB9E9BAC-8B4C-451C-B85D-556227FA9524}" type="sibTrans" cxnId="{CA02116B-CB53-42A4-82FB-940119AC0CF5}">
      <dgm:prSet/>
      <dgm:spPr/>
      <dgm:t>
        <a:bodyPr/>
        <a:lstStyle/>
        <a:p>
          <a:endParaRPr lang="es-ES"/>
        </a:p>
      </dgm:t>
    </dgm:pt>
    <dgm:pt modelId="{AC7E9802-8621-4C3A-B7F8-1C8FBD2C31E0}">
      <dgm:prSet phldrT="[Texto]" custT="1"/>
      <dgm:spPr/>
      <dgm:t>
        <a:bodyPr/>
        <a:lstStyle/>
        <a:p>
          <a:pPr algn="r"/>
          <a:r>
            <a:rPr lang="es-ES" sz="1600" b="0" i="0" dirty="0" smtClean="0"/>
            <a:t>Número de créditos ECTS</a:t>
          </a:r>
          <a:endParaRPr lang="es-ES_tradnl" sz="1600" dirty="0"/>
        </a:p>
      </dgm:t>
    </dgm:pt>
    <dgm:pt modelId="{0D853F42-8F80-4BAB-950A-EB129D7B192A}" type="parTrans" cxnId="{D5F6FD60-69F9-4087-8732-D1B1A6C1437B}">
      <dgm:prSet/>
      <dgm:spPr/>
      <dgm:t>
        <a:bodyPr/>
        <a:lstStyle/>
        <a:p>
          <a:endParaRPr lang="es-ES"/>
        </a:p>
      </dgm:t>
    </dgm:pt>
    <dgm:pt modelId="{77FAF52F-4DD3-457F-A925-8EF77C7C26D9}" type="sibTrans" cxnId="{D5F6FD60-69F9-4087-8732-D1B1A6C1437B}">
      <dgm:prSet/>
      <dgm:spPr/>
      <dgm:t>
        <a:bodyPr/>
        <a:lstStyle/>
        <a:p>
          <a:endParaRPr lang="es-ES"/>
        </a:p>
      </dgm:t>
    </dgm:pt>
    <dgm:pt modelId="{4A6194DF-2A60-417B-9CE4-DCFA2DABEB9D}">
      <dgm:prSet phldrT="[Texto]" custT="1"/>
      <dgm:spPr/>
      <dgm:t>
        <a:bodyPr/>
        <a:lstStyle/>
        <a:p>
          <a:pPr algn="r"/>
          <a:r>
            <a:rPr lang="es-ES" sz="1600" b="0" i="0" dirty="0" smtClean="0"/>
            <a:t>Requisitos del profesorado</a:t>
          </a:r>
          <a:endParaRPr lang="es-ES_tradnl" sz="1600" dirty="0"/>
        </a:p>
      </dgm:t>
    </dgm:pt>
    <dgm:pt modelId="{5EDD78AD-98FA-4FE3-9480-EB15621C9FA2}" type="parTrans" cxnId="{9BEEF653-A745-41D5-B0A9-FEC4A5E5A553}">
      <dgm:prSet/>
      <dgm:spPr/>
      <dgm:t>
        <a:bodyPr/>
        <a:lstStyle/>
        <a:p>
          <a:endParaRPr lang="es-ES"/>
        </a:p>
      </dgm:t>
    </dgm:pt>
    <dgm:pt modelId="{6045B245-2C70-4EB3-8576-2849D2967EAB}" type="sibTrans" cxnId="{9BEEF653-A745-41D5-B0A9-FEC4A5E5A553}">
      <dgm:prSet/>
      <dgm:spPr/>
      <dgm:t>
        <a:bodyPr/>
        <a:lstStyle/>
        <a:p>
          <a:endParaRPr lang="es-ES"/>
        </a:p>
      </dgm:t>
    </dgm:pt>
    <dgm:pt modelId="{A2E190C0-A575-404A-9E10-07923503E041}" type="pres">
      <dgm:prSet presAssocID="{313794E1-36BF-4A3F-ABAB-442D6A80A23B}" presName="mainComposite" presStyleCnt="0">
        <dgm:presLayoutVars>
          <dgm:chPref val="1"/>
          <dgm:dir/>
          <dgm:animOne val="branch"/>
          <dgm:animLvl val="lvl"/>
          <dgm:resizeHandles val="exact"/>
        </dgm:presLayoutVars>
      </dgm:prSet>
      <dgm:spPr/>
      <dgm:t>
        <a:bodyPr/>
        <a:lstStyle/>
        <a:p>
          <a:endParaRPr lang="es-ES"/>
        </a:p>
      </dgm:t>
    </dgm:pt>
    <dgm:pt modelId="{9DAB3EA3-E8AA-4310-B79B-A25D482A4D93}" type="pres">
      <dgm:prSet presAssocID="{313794E1-36BF-4A3F-ABAB-442D6A80A23B}" presName="hierFlow" presStyleCnt="0"/>
      <dgm:spPr/>
      <dgm:t>
        <a:bodyPr/>
        <a:lstStyle/>
        <a:p>
          <a:endParaRPr lang="es-ES"/>
        </a:p>
      </dgm:t>
    </dgm:pt>
    <dgm:pt modelId="{488D2675-5C44-4865-AAD2-89398E6B7492}" type="pres">
      <dgm:prSet presAssocID="{313794E1-36BF-4A3F-ABAB-442D6A80A23B}" presName="hierChild1" presStyleCnt="0">
        <dgm:presLayoutVars>
          <dgm:chPref val="1"/>
          <dgm:animOne val="branch"/>
          <dgm:animLvl val="lvl"/>
        </dgm:presLayoutVars>
      </dgm:prSet>
      <dgm:spPr/>
      <dgm:t>
        <a:bodyPr/>
        <a:lstStyle/>
        <a:p>
          <a:endParaRPr lang="es-ES"/>
        </a:p>
      </dgm:t>
    </dgm:pt>
    <dgm:pt modelId="{93FFE72F-F5AF-41B8-B9B3-4F2015737429}" type="pres">
      <dgm:prSet presAssocID="{C379DD13-7C6E-4C07-B968-F9899EDEC6B0}" presName="Name17" presStyleCnt="0"/>
      <dgm:spPr/>
      <dgm:t>
        <a:bodyPr/>
        <a:lstStyle/>
        <a:p>
          <a:endParaRPr lang="es-ES"/>
        </a:p>
      </dgm:t>
    </dgm:pt>
    <dgm:pt modelId="{B116EEC1-5253-49F0-9A48-AC782DF268E4}" type="pres">
      <dgm:prSet presAssocID="{C379DD13-7C6E-4C07-B968-F9899EDEC6B0}" presName="level1Shape" presStyleLbl="node0" presStyleIdx="0" presStyleCnt="1" custScaleX="182189" custScaleY="584564">
        <dgm:presLayoutVars>
          <dgm:chPref val="3"/>
        </dgm:presLayoutVars>
      </dgm:prSet>
      <dgm:spPr/>
      <dgm:t>
        <a:bodyPr/>
        <a:lstStyle/>
        <a:p>
          <a:endParaRPr lang="es-ES"/>
        </a:p>
      </dgm:t>
    </dgm:pt>
    <dgm:pt modelId="{C144376A-FC97-41D9-B875-FDDE683ED0DA}" type="pres">
      <dgm:prSet presAssocID="{C379DD13-7C6E-4C07-B968-F9899EDEC6B0}" presName="hierChild2" presStyleCnt="0"/>
      <dgm:spPr/>
      <dgm:t>
        <a:bodyPr/>
        <a:lstStyle/>
        <a:p>
          <a:endParaRPr lang="es-ES"/>
        </a:p>
      </dgm:t>
    </dgm:pt>
    <dgm:pt modelId="{D1DF36DF-B91E-41B1-9323-C039FE6C1C9C}" type="pres">
      <dgm:prSet presAssocID="{54CA91F6-4752-46E8-A3C3-C5BA8D0AC54E}" presName="Name25" presStyleLbl="parChTrans1D2" presStyleIdx="0" presStyleCnt="1"/>
      <dgm:spPr/>
      <dgm:t>
        <a:bodyPr/>
        <a:lstStyle/>
        <a:p>
          <a:endParaRPr lang="es-ES"/>
        </a:p>
      </dgm:t>
    </dgm:pt>
    <dgm:pt modelId="{85196FEC-935B-4BE2-B64A-FE107C16DAC2}" type="pres">
      <dgm:prSet presAssocID="{54CA91F6-4752-46E8-A3C3-C5BA8D0AC54E}" presName="connTx" presStyleLbl="parChTrans1D2" presStyleIdx="0" presStyleCnt="1"/>
      <dgm:spPr/>
      <dgm:t>
        <a:bodyPr/>
        <a:lstStyle/>
        <a:p>
          <a:endParaRPr lang="es-ES"/>
        </a:p>
      </dgm:t>
    </dgm:pt>
    <dgm:pt modelId="{719D7E6A-7726-4742-921B-6A6A6895741F}" type="pres">
      <dgm:prSet presAssocID="{3576E1D3-4DC9-4F1B-B9FC-C2AC715E218E}" presName="Name30" presStyleCnt="0"/>
      <dgm:spPr/>
      <dgm:t>
        <a:bodyPr/>
        <a:lstStyle/>
        <a:p>
          <a:endParaRPr lang="es-ES"/>
        </a:p>
      </dgm:t>
    </dgm:pt>
    <dgm:pt modelId="{5FD34512-4A23-4F14-8768-5EC7CAD9826B}" type="pres">
      <dgm:prSet presAssocID="{3576E1D3-4DC9-4F1B-B9FC-C2AC715E218E}" presName="level2Shape" presStyleLbl="node2" presStyleIdx="0" presStyleCnt="1" custScaleX="152315" custScaleY="710603"/>
      <dgm:spPr/>
      <dgm:t>
        <a:bodyPr/>
        <a:lstStyle/>
        <a:p>
          <a:endParaRPr lang="es-ES"/>
        </a:p>
      </dgm:t>
    </dgm:pt>
    <dgm:pt modelId="{B1CFA588-7987-4F63-90F3-09E0372503A4}" type="pres">
      <dgm:prSet presAssocID="{3576E1D3-4DC9-4F1B-B9FC-C2AC715E218E}" presName="hierChild3" presStyleCnt="0"/>
      <dgm:spPr/>
      <dgm:t>
        <a:bodyPr/>
        <a:lstStyle/>
        <a:p>
          <a:endParaRPr lang="es-ES"/>
        </a:p>
      </dgm:t>
    </dgm:pt>
    <dgm:pt modelId="{05C84A46-37B0-4593-BECF-17258E9C3575}" type="pres">
      <dgm:prSet presAssocID="{7C1499C3-036B-4A39-91A3-80B701551B05}" presName="Name25" presStyleLbl="parChTrans1D3" presStyleIdx="0" presStyleCnt="8"/>
      <dgm:spPr/>
      <dgm:t>
        <a:bodyPr/>
        <a:lstStyle/>
        <a:p>
          <a:endParaRPr lang="es-ES"/>
        </a:p>
      </dgm:t>
    </dgm:pt>
    <dgm:pt modelId="{9E51E9FF-5C89-4FEA-87C5-977732004E90}" type="pres">
      <dgm:prSet presAssocID="{7C1499C3-036B-4A39-91A3-80B701551B05}" presName="connTx" presStyleLbl="parChTrans1D3" presStyleIdx="0" presStyleCnt="8"/>
      <dgm:spPr/>
      <dgm:t>
        <a:bodyPr/>
        <a:lstStyle/>
        <a:p>
          <a:endParaRPr lang="es-ES"/>
        </a:p>
      </dgm:t>
    </dgm:pt>
    <dgm:pt modelId="{58F69CEF-7352-4E41-988A-58F7D3920F87}" type="pres">
      <dgm:prSet presAssocID="{9BCE9E9E-1BD1-43DA-BF40-27A050180998}" presName="Name30" presStyleCnt="0"/>
      <dgm:spPr/>
      <dgm:t>
        <a:bodyPr/>
        <a:lstStyle/>
        <a:p>
          <a:endParaRPr lang="es-ES"/>
        </a:p>
      </dgm:t>
    </dgm:pt>
    <dgm:pt modelId="{18721C94-B41A-4574-83D0-E217F6534FBF}" type="pres">
      <dgm:prSet presAssocID="{9BCE9E9E-1BD1-43DA-BF40-27A050180998}" presName="level2Shape" presStyleLbl="node3" presStyleIdx="0" presStyleCnt="8" custScaleX="563326"/>
      <dgm:spPr/>
      <dgm:t>
        <a:bodyPr/>
        <a:lstStyle/>
        <a:p>
          <a:endParaRPr lang="es-ES"/>
        </a:p>
      </dgm:t>
    </dgm:pt>
    <dgm:pt modelId="{6BACCEFF-1A44-4514-822A-0982D0CFF121}" type="pres">
      <dgm:prSet presAssocID="{9BCE9E9E-1BD1-43DA-BF40-27A050180998}" presName="hierChild3" presStyleCnt="0"/>
      <dgm:spPr/>
      <dgm:t>
        <a:bodyPr/>
        <a:lstStyle/>
        <a:p>
          <a:endParaRPr lang="es-ES"/>
        </a:p>
      </dgm:t>
    </dgm:pt>
    <dgm:pt modelId="{D4DB76B3-00DB-4450-861C-19BEDE83AA85}" type="pres">
      <dgm:prSet presAssocID="{E993FFF4-0163-4B71-9156-AA4EE070A364}" presName="Name25" presStyleLbl="parChTrans1D3" presStyleIdx="1" presStyleCnt="8"/>
      <dgm:spPr/>
      <dgm:t>
        <a:bodyPr/>
        <a:lstStyle/>
        <a:p>
          <a:endParaRPr lang="es-ES"/>
        </a:p>
      </dgm:t>
    </dgm:pt>
    <dgm:pt modelId="{5C22699B-1E64-4F44-B1D6-657073EE937F}" type="pres">
      <dgm:prSet presAssocID="{E993FFF4-0163-4B71-9156-AA4EE070A364}" presName="connTx" presStyleLbl="parChTrans1D3" presStyleIdx="1" presStyleCnt="8"/>
      <dgm:spPr/>
      <dgm:t>
        <a:bodyPr/>
        <a:lstStyle/>
        <a:p>
          <a:endParaRPr lang="es-ES"/>
        </a:p>
      </dgm:t>
    </dgm:pt>
    <dgm:pt modelId="{A82AC8D1-8797-4FF0-AF86-A4C574D71EAE}" type="pres">
      <dgm:prSet presAssocID="{64963A27-91FB-490A-8A2A-270B80338404}" presName="Name30" presStyleCnt="0"/>
      <dgm:spPr/>
      <dgm:t>
        <a:bodyPr/>
        <a:lstStyle/>
        <a:p>
          <a:endParaRPr lang="es-ES"/>
        </a:p>
      </dgm:t>
    </dgm:pt>
    <dgm:pt modelId="{1AA06BB2-67DB-42BE-9B7A-CF6962AC5E21}" type="pres">
      <dgm:prSet presAssocID="{64963A27-91FB-490A-8A2A-270B80338404}" presName="level2Shape" presStyleLbl="node3" presStyleIdx="1" presStyleCnt="8" custScaleX="563326"/>
      <dgm:spPr/>
      <dgm:t>
        <a:bodyPr/>
        <a:lstStyle/>
        <a:p>
          <a:endParaRPr lang="es-ES"/>
        </a:p>
      </dgm:t>
    </dgm:pt>
    <dgm:pt modelId="{D41A3C28-5DC6-4B63-B75E-BF138647E7E4}" type="pres">
      <dgm:prSet presAssocID="{64963A27-91FB-490A-8A2A-270B80338404}" presName="hierChild3" presStyleCnt="0"/>
      <dgm:spPr/>
      <dgm:t>
        <a:bodyPr/>
        <a:lstStyle/>
        <a:p>
          <a:endParaRPr lang="es-ES"/>
        </a:p>
      </dgm:t>
    </dgm:pt>
    <dgm:pt modelId="{37EE15A8-4611-485F-B64F-A0226709F3D4}" type="pres">
      <dgm:prSet presAssocID="{948F8FAC-3F2C-4B53-A05C-285324CB6406}" presName="Name25" presStyleLbl="parChTrans1D3" presStyleIdx="2" presStyleCnt="8"/>
      <dgm:spPr/>
      <dgm:t>
        <a:bodyPr/>
        <a:lstStyle/>
        <a:p>
          <a:endParaRPr lang="es-ES"/>
        </a:p>
      </dgm:t>
    </dgm:pt>
    <dgm:pt modelId="{9D0FFE6C-AC26-4F0F-B302-DD7370DA0A36}" type="pres">
      <dgm:prSet presAssocID="{948F8FAC-3F2C-4B53-A05C-285324CB6406}" presName="connTx" presStyleLbl="parChTrans1D3" presStyleIdx="2" presStyleCnt="8"/>
      <dgm:spPr/>
      <dgm:t>
        <a:bodyPr/>
        <a:lstStyle/>
        <a:p>
          <a:endParaRPr lang="es-ES"/>
        </a:p>
      </dgm:t>
    </dgm:pt>
    <dgm:pt modelId="{AFDE277A-B227-4748-B0DA-7495B41F2D5E}" type="pres">
      <dgm:prSet presAssocID="{995A0CA1-7AF7-44A9-B9FB-4053F9294FE7}" presName="Name30" presStyleCnt="0"/>
      <dgm:spPr/>
      <dgm:t>
        <a:bodyPr/>
        <a:lstStyle/>
        <a:p>
          <a:endParaRPr lang="es-ES"/>
        </a:p>
      </dgm:t>
    </dgm:pt>
    <dgm:pt modelId="{F7EDB5FE-5EA6-492A-B4C9-0C0F6DE9B6CC}" type="pres">
      <dgm:prSet presAssocID="{995A0CA1-7AF7-44A9-B9FB-4053F9294FE7}" presName="level2Shape" presStyleLbl="node3" presStyleIdx="2" presStyleCnt="8" custScaleX="563326"/>
      <dgm:spPr/>
      <dgm:t>
        <a:bodyPr/>
        <a:lstStyle/>
        <a:p>
          <a:endParaRPr lang="es-ES"/>
        </a:p>
      </dgm:t>
    </dgm:pt>
    <dgm:pt modelId="{1C5B43B3-2837-4F7E-AA75-B37D5ECADEC2}" type="pres">
      <dgm:prSet presAssocID="{995A0CA1-7AF7-44A9-B9FB-4053F9294FE7}" presName="hierChild3" presStyleCnt="0"/>
      <dgm:spPr/>
      <dgm:t>
        <a:bodyPr/>
        <a:lstStyle/>
        <a:p>
          <a:endParaRPr lang="es-ES"/>
        </a:p>
      </dgm:t>
    </dgm:pt>
    <dgm:pt modelId="{CC5658A2-D1C1-4F77-BE47-E8BD3E5A418F}" type="pres">
      <dgm:prSet presAssocID="{8AB781B0-021C-4CA7-9BA1-DF88987F72C3}" presName="Name25" presStyleLbl="parChTrans1D3" presStyleIdx="3" presStyleCnt="8"/>
      <dgm:spPr/>
      <dgm:t>
        <a:bodyPr/>
        <a:lstStyle/>
        <a:p>
          <a:endParaRPr lang="es-ES"/>
        </a:p>
      </dgm:t>
    </dgm:pt>
    <dgm:pt modelId="{0F3A3149-1C02-4094-A2FC-E92B40341475}" type="pres">
      <dgm:prSet presAssocID="{8AB781B0-021C-4CA7-9BA1-DF88987F72C3}" presName="connTx" presStyleLbl="parChTrans1D3" presStyleIdx="3" presStyleCnt="8"/>
      <dgm:spPr/>
      <dgm:t>
        <a:bodyPr/>
        <a:lstStyle/>
        <a:p>
          <a:endParaRPr lang="es-ES"/>
        </a:p>
      </dgm:t>
    </dgm:pt>
    <dgm:pt modelId="{922280E3-C0B3-4D8E-884E-AA1C00BAD945}" type="pres">
      <dgm:prSet presAssocID="{48B7A736-829D-4A10-A106-D24C241E40ED}" presName="Name30" presStyleCnt="0"/>
      <dgm:spPr/>
      <dgm:t>
        <a:bodyPr/>
        <a:lstStyle/>
        <a:p>
          <a:endParaRPr lang="es-ES"/>
        </a:p>
      </dgm:t>
    </dgm:pt>
    <dgm:pt modelId="{5B102C82-F39B-4F04-AC86-9C9A8A1712CA}" type="pres">
      <dgm:prSet presAssocID="{48B7A736-829D-4A10-A106-D24C241E40ED}" presName="level2Shape" presStyleLbl="node3" presStyleIdx="3" presStyleCnt="8" custScaleX="563326"/>
      <dgm:spPr/>
      <dgm:t>
        <a:bodyPr/>
        <a:lstStyle/>
        <a:p>
          <a:endParaRPr lang="es-ES"/>
        </a:p>
      </dgm:t>
    </dgm:pt>
    <dgm:pt modelId="{7A370C62-80EC-4411-9107-6E79736B9F3A}" type="pres">
      <dgm:prSet presAssocID="{48B7A736-829D-4A10-A106-D24C241E40ED}" presName="hierChild3" presStyleCnt="0"/>
      <dgm:spPr/>
      <dgm:t>
        <a:bodyPr/>
        <a:lstStyle/>
        <a:p>
          <a:endParaRPr lang="es-ES"/>
        </a:p>
      </dgm:t>
    </dgm:pt>
    <dgm:pt modelId="{950375AE-35F1-491B-8634-285E6DCABC6F}" type="pres">
      <dgm:prSet presAssocID="{EEAEF7A5-B217-4641-A9EC-1F8E2535B1BC}" presName="Name25" presStyleLbl="parChTrans1D3" presStyleIdx="4" presStyleCnt="8"/>
      <dgm:spPr/>
      <dgm:t>
        <a:bodyPr/>
        <a:lstStyle/>
        <a:p>
          <a:endParaRPr lang="es-ES"/>
        </a:p>
      </dgm:t>
    </dgm:pt>
    <dgm:pt modelId="{0DC13121-6FBC-4ADE-A019-A768CE5801EE}" type="pres">
      <dgm:prSet presAssocID="{EEAEF7A5-B217-4641-A9EC-1F8E2535B1BC}" presName="connTx" presStyleLbl="parChTrans1D3" presStyleIdx="4" presStyleCnt="8"/>
      <dgm:spPr/>
      <dgm:t>
        <a:bodyPr/>
        <a:lstStyle/>
        <a:p>
          <a:endParaRPr lang="es-ES"/>
        </a:p>
      </dgm:t>
    </dgm:pt>
    <dgm:pt modelId="{937357A1-F10C-4747-B4B4-E454B1A42ABF}" type="pres">
      <dgm:prSet presAssocID="{B02B2956-396A-4FF0-A7D5-068E9BCDC7B8}" presName="Name30" presStyleCnt="0"/>
      <dgm:spPr/>
      <dgm:t>
        <a:bodyPr/>
        <a:lstStyle/>
        <a:p>
          <a:endParaRPr lang="es-ES"/>
        </a:p>
      </dgm:t>
    </dgm:pt>
    <dgm:pt modelId="{D3C8F187-991C-44EF-9319-DB674D838DE6}" type="pres">
      <dgm:prSet presAssocID="{B02B2956-396A-4FF0-A7D5-068E9BCDC7B8}" presName="level2Shape" presStyleLbl="node3" presStyleIdx="4" presStyleCnt="8" custScaleX="563326"/>
      <dgm:spPr/>
      <dgm:t>
        <a:bodyPr/>
        <a:lstStyle/>
        <a:p>
          <a:endParaRPr lang="es-ES"/>
        </a:p>
      </dgm:t>
    </dgm:pt>
    <dgm:pt modelId="{EBC7C4FA-9BAC-4832-80CE-E03EEFB3C28C}" type="pres">
      <dgm:prSet presAssocID="{B02B2956-396A-4FF0-A7D5-068E9BCDC7B8}" presName="hierChild3" presStyleCnt="0"/>
      <dgm:spPr/>
      <dgm:t>
        <a:bodyPr/>
        <a:lstStyle/>
        <a:p>
          <a:endParaRPr lang="es-ES"/>
        </a:p>
      </dgm:t>
    </dgm:pt>
    <dgm:pt modelId="{633BE16D-390C-4D13-B6FA-1555D7E9B10B}" type="pres">
      <dgm:prSet presAssocID="{8D77514A-97B7-4918-9303-4F383027577E}" presName="Name25" presStyleLbl="parChTrans1D3" presStyleIdx="5" presStyleCnt="8"/>
      <dgm:spPr/>
      <dgm:t>
        <a:bodyPr/>
        <a:lstStyle/>
        <a:p>
          <a:endParaRPr lang="es-ES"/>
        </a:p>
      </dgm:t>
    </dgm:pt>
    <dgm:pt modelId="{87D6C770-F2D5-4426-9345-983F1F3868CB}" type="pres">
      <dgm:prSet presAssocID="{8D77514A-97B7-4918-9303-4F383027577E}" presName="connTx" presStyleLbl="parChTrans1D3" presStyleIdx="5" presStyleCnt="8"/>
      <dgm:spPr/>
      <dgm:t>
        <a:bodyPr/>
        <a:lstStyle/>
        <a:p>
          <a:endParaRPr lang="es-ES"/>
        </a:p>
      </dgm:t>
    </dgm:pt>
    <dgm:pt modelId="{7DD82DA2-AFEC-4C68-8BD1-460FE54BC1CA}" type="pres">
      <dgm:prSet presAssocID="{20B76084-513F-4FF2-854E-364A758E89F7}" presName="Name30" presStyleCnt="0"/>
      <dgm:spPr/>
      <dgm:t>
        <a:bodyPr/>
        <a:lstStyle/>
        <a:p>
          <a:endParaRPr lang="es-ES"/>
        </a:p>
      </dgm:t>
    </dgm:pt>
    <dgm:pt modelId="{F0B50FB4-FFD3-4570-B2B9-F5732017CB5D}" type="pres">
      <dgm:prSet presAssocID="{20B76084-513F-4FF2-854E-364A758E89F7}" presName="level2Shape" presStyleLbl="node3" presStyleIdx="5" presStyleCnt="8" custScaleX="563326"/>
      <dgm:spPr/>
      <dgm:t>
        <a:bodyPr/>
        <a:lstStyle/>
        <a:p>
          <a:endParaRPr lang="es-ES"/>
        </a:p>
      </dgm:t>
    </dgm:pt>
    <dgm:pt modelId="{897C3F31-8A54-4A98-8428-A1A17C249B85}" type="pres">
      <dgm:prSet presAssocID="{20B76084-513F-4FF2-854E-364A758E89F7}" presName="hierChild3" presStyleCnt="0"/>
      <dgm:spPr/>
      <dgm:t>
        <a:bodyPr/>
        <a:lstStyle/>
        <a:p>
          <a:endParaRPr lang="es-ES"/>
        </a:p>
      </dgm:t>
    </dgm:pt>
    <dgm:pt modelId="{3FAE2774-19CE-472E-B916-BC4508C025E5}" type="pres">
      <dgm:prSet presAssocID="{0D853F42-8F80-4BAB-950A-EB129D7B192A}" presName="Name25" presStyleLbl="parChTrans1D3" presStyleIdx="6" presStyleCnt="8"/>
      <dgm:spPr/>
      <dgm:t>
        <a:bodyPr/>
        <a:lstStyle/>
        <a:p>
          <a:endParaRPr lang="es-ES"/>
        </a:p>
      </dgm:t>
    </dgm:pt>
    <dgm:pt modelId="{3FF539D6-5D76-4DCE-AEB9-894FF898FB27}" type="pres">
      <dgm:prSet presAssocID="{0D853F42-8F80-4BAB-950A-EB129D7B192A}" presName="connTx" presStyleLbl="parChTrans1D3" presStyleIdx="6" presStyleCnt="8"/>
      <dgm:spPr/>
      <dgm:t>
        <a:bodyPr/>
        <a:lstStyle/>
        <a:p>
          <a:endParaRPr lang="es-ES"/>
        </a:p>
      </dgm:t>
    </dgm:pt>
    <dgm:pt modelId="{91F0FFB9-9669-4CCF-94C1-40FFAB713B3B}" type="pres">
      <dgm:prSet presAssocID="{AC7E9802-8621-4C3A-B7F8-1C8FBD2C31E0}" presName="Name30" presStyleCnt="0"/>
      <dgm:spPr/>
      <dgm:t>
        <a:bodyPr/>
        <a:lstStyle/>
        <a:p>
          <a:endParaRPr lang="es-ES"/>
        </a:p>
      </dgm:t>
    </dgm:pt>
    <dgm:pt modelId="{2D632BC6-CCE9-4DED-827E-B366956B65DD}" type="pres">
      <dgm:prSet presAssocID="{AC7E9802-8621-4C3A-B7F8-1C8FBD2C31E0}" presName="level2Shape" presStyleLbl="node3" presStyleIdx="6" presStyleCnt="8" custScaleX="563326"/>
      <dgm:spPr/>
      <dgm:t>
        <a:bodyPr/>
        <a:lstStyle/>
        <a:p>
          <a:endParaRPr lang="es-ES"/>
        </a:p>
      </dgm:t>
    </dgm:pt>
    <dgm:pt modelId="{50803EB4-5F87-4759-BEBE-8102E3766A13}" type="pres">
      <dgm:prSet presAssocID="{AC7E9802-8621-4C3A-B7F8-1C8FBD2C31E0}" presName="hierChild3" presStyleCnt="0"/>
      <dgm:spPr/>
      <dgm:t>
        <a:bodyPr/>
        <a:lstStyle/>
        <a:p>
          <a:endParaRPr lang="es-ES"/>
        </a:p>
      </dgm:t>
    </dgm:pt>
    <dgm:pt modelId="{1978BED8-6B81-43CE-99BC-A6AAD14EFE32}" type="pres">
      <dgm:prSet presAssocID="{5EDD78AD-98FA-4FE3-9480-EB15621C9FA2}" presName="Name25" presStyleLbl="parChTrans1D3" presStyleIdx="7" presStyleCnt="8"/>
      <dgm:spPr/>
      <dgm:t>
        <a:bodyPr/>
        <a:lstStyle/>
        <a:p>
          <a:endParaRPr lang="es-ES"/>
        </a:p>
      </dgm:t>
    </dgm:pt>
    <dgm:pt modelId="{5AE5A0A8-C5D0-4D5A-AD96-FCAC28968151}" type="pres">
      <dgm:prSet presAssocID="{5EDD78AD-98FA-4FE3-9480-EB15621C9FA2}" presName="connTx" presStyleLbl="parChTrans1D3" presStyleIdx="7" presStyleCnt="8"/>
      <dgm:spPr/>
      <dgm:t>
        <a:bodyPr/>
        <a:lstStyle/>
        <a:p>
          <a:endParaRPr lang="es-ES"/>
        </a:p>
      </dgm:t>
    </dgm:pt>
    <dgm:pt modelId="{FD0376FF-48AB-4B1B-A0BB-324BE8BA83B7}" type="pres">
      <dgm:prSet presAssocID="{4A6194DF-2A60-417B-9CE4-DCFA2DABEB9D}" presName="Name30" presStyleCnt="0"/>
      <dgm:spPr/>
      <dgm:t>
        <a:bodyPr/>
        <a:lstStyle/>
        <a:p>
          <a:endParaRPr lang="es-ES"/>
        </a:p>
      </dgm:t>
    </dgm:pt>
    <dgm:pt modelId="{345EA1BA-19D9-406F-BA01-1A392F05A1A9}" type="pres">
      <dgm:prSet presAssocID="{4A6194DF-2A60-417B-9CE4-DCFA2DABEB9D}" presName="level2Shape" presStyleLbl="node3" presStyleIdx="7" presStyleCnt="8" custScaleX="563326"/>
      <dgm:spPr/>
      <dgm:t>
        <a:bodyPr/>
        <a:lstStyle/>
        <a:p>
          <a:endParaRPr lang="es-ES"/>
        </a:p>
      </dgm:t>
    </dgm:pt>
    <dgm:pt modelId="{60835A6D-B6F2-4BCA-92D1-292326CADB3E}" type="pres">
      <dgm:prSet presAssocID="{4A6194DF-2A60-417B-9CE4-DCFA2DABEB9D}" presName="hierChild3" presStyleCnt="0"/>
      <dgm:spPr/>
      <dgm:t>
        <a:bodyPr/>
        <a:lstStyle/>
        <a:p>
          <a:endParaRPr lang="es-ES"/>
        </a:p>
      </dgm:t>
    </dgm:pt>
    <dgm:pt modelId="{49EA12C0-9590-48B4-92EF-2E2817B49F55}" type="pres">
      <dgm:prSet presAssocID="{313794E1-36BF-4A3F-ABAB-442D6A80A23B}" presName="bgShapesFlow" presStyleCnt="0"/>
      <dgm:spPr/>
      <dgm:t>
        <a:bodyPr/>
        <a:lstStyle/>
        <a:p>
          <a:endParaRPr lang="es-ES"/>
        </a:p>
      </dgm:t>
    </dgm:pt>
  </dgm:ptLst>
  <dgm:cxnLst>
    <dgm:cxn modelId="{BD294890-0D38-4601-A763-42445FA508E4}" type="presOf" srcId="{E993FFF4-0163-4B71-9156-AA4EE070A364}" destId="{5C22699B-1E64-4F44-B1D6-657073EE937F}" srcOrd="1" destOrd="0" presId="urn:microsoft.com/office/officeart/2005/8/layout/hierarchy5"/>
    <dgm:cxn modelId="{112567BD-E1EF-4188-B237-0076A1A812A0}" type="presOf" srcId="{AC7E9802-8621-4C3A-B7F8-1C8FBD2C31E0}" destId="{2D632BC6-CCE9-4DED-827E-B366956B65DD}" srcOrd="0" destOrd="0" presId="urn:microsoft.com/office/officeart/2005/8/layout/hierarchy5"/>
    <dgm:cxn modelId="{8B89E0CD-F669-4D52-8D6B-B02EE7AF06C4}" type="presOf" srcId="{7C1499C3-036B-4A39-91A3-80B701551B05}" destId="{05C84A46-37B0-4593-BECF-17258E9C3575}" srcOrd="0" destOrd="0" presId="urn:microsoft.com/office/officeart/2005/8/layout/hierarchy5"/>
    <dgm:cxn modelId="{9FFD0765-4B9A-49C2-A7DD-F237584A0BB4}" type="presOf" srcId="{0D853F42-8F80-4BAB-950A-EB129D7B192A}" destId="{3FAE2774-19CE-472E-B916-BC4508C025E5}" srcOrd="0" destOrd="0" presId="urn:microsoft.com/office/officeart/2005/8/layout/hierarchy5"/>
    <dgm:cxn modelId="{EFC4832D-8AFC-4CE9-BC63-E35576D9C6F7}" type="presOf" srcId="{948F8FAC-3F2C-4B53-A05C-285324CB6406}" destId="{37EE15A8-4611-485F-B64F-A0226709F3D4}" srcOrd="0" destOrd="0" presId="urn:microsoft.com/office/officeart/2005/8/layout/hierarchy5"/>
    <dgm:cxn modelId="{D5F6FD60-69F9-4087-8732-D1B1A6C1437B}" srcId="{3576E1D3-4DC9-4F1B-B9FC-C2AC715E218E}" destId="{AC7E9802-8621-4C3A-B7F8-1C8FBD2C31E0}" srcOrd="6" destOrd="0" parTransId="{0D853F42-8F80-4BAB-950A-EB129D7B192A}" sibTransId="{77FAF52F-4DD3-457F-A925-8EF77C7C26D9}"/>
    <dgm:cxn modelId="{566E6958-9506-4BC1-B575-B9797124920C}" srcId="{3576E1D3-4DC9-4F1B-B9FC-C2AC715E218E}" destId="{995A0CA1-7AF7-44A9-B9FB-4053F9294FE7}" srcOrd="2" destOrd="0" parTransId="{948F8FAC-3F2C-4B53-A05C-285324CB6406}" sibTransId="{9F254FE7-7CC1-4DFE-B1C6-4B7E4BA9D95D}"/>
    <dgm:cxn modelId="{DE5A1595-C459-4E63-85C5-906781C91B75}" type="presOf" srcId="{3576E1D3-4DC9-4F1B-B9FC-C2AC715E218E}" destId="{5FD34512-4A23-4F14-8768-5EC7CAD9826B}" srcOrd="0" destOrd="0" presId="urn:microsoft.com/office/officeart/2005/8/layout/hierarchy5"/>
    <dgm:cxn modelId="{B00680B5-452C-4F3B-BDFA-C205F25419A7}" type="presOf" srcId="{9BCE9E9E-1BD1-43DA-BF40-27A050180998}" destId="{18721C94-B41A-4574-83D0-E217F6534FBF}" srcOrd="0" destOrd="0" presId="urn:microsoft.com/office/officeart/2005/8/layout/hierarchy5"/>
    <dgm:cxn modelId="{156B5AB5-229D-4CA4-85D3-854F3215A9BD}" type="presOf" srcId="{EEAEF7A5-B217-4641-A9EC-1F8E2535B1BC}" destId="{0DC13121-6FBC-4ADE-A019-A768CE5801EE}" srcOrd="1" destOrd="0" presId="urn:microsoft.com/office/officeart/2005/8/layout/hierarchy5"/>
    <dgm:cxn modelId="{E7B6C81F-697E-4081-84ED-2A42104E04BE}" type="presOf" srcId="{5EDD78AD-98FA-4FE3-9480-EB15621C9FA2}" destId="{1978BED8-6B81-43CE-99BC-A6AAD14EFE32}" srcOrd="0" destOrd="0" presId="urn:microsoft.com/office/officeart/2005/8/layout/hierarchy5"/>
    <dgm:cxn modelId="{6B32189D-EB35-40B6-A9CE-DD9C237449BE}" srcId="{313794E1-36BF-4A3F-ABAB-442D6A80A23B}" destId="{C379DD13-7C6E-4C07-B968-F9899EDEC6B0}" srcOrd="0" destOrd="0" parTransId="{9A8FF439-EBB7-41A2-A5E6-EEA9BB1B2428}" sibTransId="{B9D23B9C-31AF-48DD-8D6A-1C54785E8CDB}"/>
    <dgm:cxn modelId="{903FAD4F-8C64-4C33-B298-578EAE52772F}" type="presOf" srcId="{7C1499C3-036B-4A39-91A3-80B701551B05}" destId="{9E51E9FF-5C89-4FEA-87C5-977732004E90}" srcOrd="1" destOrd="0" presId="urn:microsoft.com/office/officeart/2005/8/layout/hierarchy5"/>
    <dgm:cxn modelId="{9EBFC351-5457-4839-AE33-359DA21ABA17}" type="presOf" srcId="{8D77514A-97B7-4918-9303-4F383027577E}" destId="{633BE16D-390C-4D13-B6FA-1555D7E9B10B}" srcOrd="0" destOrd="0" presId="urn:microsoft.com/office/officeart/2005/8/layout/hierarchy5"/>
    <dgm:cxn modelId="{CE2D475F-1B25-4B4A-90DD-1A9A088AB5E7}" type="presOf" srcId="{54CA91F6-4752-46E8-A3C3-C5BA8D0AC54E}" destId="{D1DF36DF-B91E-41B1-9323-C039FE6C1C9C}" srcOrd="0" destOrd="0" presId="urn:microsoft.com/office/officeart/2005/8/layout/hierarchy5"/>
    <dgm:cxn modelId="{A966F767-A560-470D-A572-6A18071D1C44}" type="presOf" srcId="{C379DD13-7C6E-4C07-B968-F9899EDEC6B0}" destId="{B116EEC1-5253-49F0-9A48-AC782DF268E4}" srcOrd="0" destOrd="0" presId="urn:microsoft.com/office/officeart/2005/8/layout/hierarchy5"/>
    <dgm:cxn modelId="{36D7EED7-F6A1-4FCF-992C-F7F66AB2FB78}" type="presOf" srcId="{4A6194DF-2A60-417B-9CE4-DCFA2DABEB9D}" destId="{345EA1BA-19D9-406F-BA01-1A392F05A1A9}" srcOrd="0" destOrd="0" presId="urn:microsoft.com/office/officeart/2005/8/layout/hierarchy5"/>
    <dgm:cxn modelId="{9BEEF653-A745-41D5-B0A9-FEC4A5E5A553}" srcId="{3576E1D3-4DC9-4F1B-B9FC-C2AC715E218E}" destId="{4A6194DF-2A60-417B-9CE4-DCFA2DABEB9D}" srcOrd="7" destOrd="0" parTransId="{5EDD78AD-98FA-4FE3-9480-EB15621C9FA2}" sibTransId="{6045B245-2C70-4EB3-8576-2849D2967EAB}"/>
    <dgm:cxn modelId="{4AA6560C-D2C6-40FA-968B-B4D4A4A39F19}" type="presOf" srcId="{64963A27-91FB-490A-8A2A-270B80338404}" destId="{1AA06BB2-67DB-42BE-9B7A-CF6962AC5E21}" srcOrd="0" destOrd="0" presId="urn:microsoft.com/office/officeart/2005/8/layout/hierarchy5"/>
    <dgm:cxn modelId="{51703ABA-4DE9-4DC7-911C-EB35ADFF68BF}" type="presOf" srcId="{5EDD78AD-98FA-4FE3-9480-EB15621C9FA2}" destId="{5AE5A0A8-C5D0-4D5A-AD96-FCAC28968151}" srcOrd="1" destOrd="0" presId="urn:microsoft.com/office/officeart/2005/8/layout/hierarchy5"/>
    <dgm:cxn modelId="{272250DA-F288-4C09-BF9A-D450ECC66DC4}" type="presOf" srcId="{B02B2956-396A-4FF0-A7D5-068E9BCDC7B8}" destId="{D3C8F187-991C-44EF-9319-DB674D838DE6}" srcOrd="0" destOrd="0" presId="urn:microsoft.com/office/officeart/2005/8/layout/hierarchy5"/>
    <dgm:cxn modelId="{D87A3576-3599-4C21-9201-5CEF4EEA6EF0}" srcId="{3576E1D3-4DC9-4F1B-B9FC-C2AC715E218E}" destId="{48B7A736-829D-4A10-A106-D24C241E40ED}" srcOrd="3" destOrd="0" parTransId="{8AB781B0-021C-4CA7-9BA1-DF88987F72C3}" sibTransId="{C8D97C4D-2B4A-4A04-A1A8-ACD6A7312882}"/>
    <dgm:cxn modelId="{ABAF0A17-C173-402B-98D7-C275EEB0DC60}" type="presOf" srcId="{EEAEF7A5-B217-4641-A9EC-1F8E2535B1BC}" destId="{950375AE-35F1-491B-8634-285E6DCABC6F}" srcOrd="0" destOrd="0" presId="urn:microsoft.com/office/officeart/2005/8/layout/hierarchy5"/>
    <dgm:cxn modelId="{D11971CB-51F6-4C12-B4CC-44E212D23A47}" type="presOf" srcId="{54CA91F6-4752-46E8-A3C3-C5BA8D0AC54E}" destId="{85196FEC-935B-4BE2-B64A-FE107C16DAC2}" srcOrd="1" destOrd="0" presId="urn:microsoft.com/office/officeart/2005/8/layout/hierarchy5"/>
    <dgm:cxn modelId="{4E3D6343-E6EB-4E47-B1EA-EAD472CB63CB}" type="presOf" srcId="{0D853F42-8F80-4BAB-950A-EB129D7B192A}" destId="{3FF539D6-5D76-4DCE-AEB9-894FF898FB27}" srcOrd="1" destOrd="0" presId="urn:microsoft.com/office/officeart/2005/8/layout/hierarchy5"/>
    <dgm:cxn modelId="{22620F9C-E597-4C6B-BC85-61DA01044A1A}" srcId="{3576E1D3-4DC9-4F1B-B9FC-C2AC715E218E}" destId="{9BCE9E9E-1BD1-43DA-BF40-27A050180998}" srcOrd="0" destOrd="0" parTransId="{7C1499C3-036B-4A39-91A3-80B701551B05}" sibTransId="{1DCDC128-4ABF-490A-9D3E-A2DF7036EF5D}"/>
    <dgm:cxn modelId="{4BB3C218-68A5-419C-8CE0-51805024BCAA}" type="presOf" srcId="{8AB781B0-021C-4CA7-9BA1-DF88987F72C3}" destId="{CC5658A2-D1C1-4F77-BE47-E8BD3E5A418F}" srcOrd="0" destOrd="0" presId="urn:microsoft.com/office/officeart/2005/8/layout/hierarchy5"/>
    <dgm:cxn modelId="{46CB8C33-52B0-46F7-B901-EABA2E1CCF4A}" type="presOf" srcId="{8AB781B0-021C-4CA7-9BA1-DF88987F72C3}" destId="{0F3A3149-1C02-4094-A2FC-E92B40341475}" srcOrd="1" destOrd="0" presId="urn:microsoft.com/office/officeart/2005/8/layout/hierarchy5"/>
    <dgm:cxn modelId="{1D8C91B4-CFFB-4430-8742-4DEEFFA2E229}" type="presOf" srcId="{948F8FAC-3F2C-4B53-A05C-285324CB6406}" destId="{9D0FFE6C-AC26-4F0F-B302-DD7370DA0A36}" srcOrd="1" destOrd="0" presId="urn:microsoft.com/office/officeart/2005/8/layout/hierarchy5"/>
    <dgm:cxn modelId="{4EB5CD3D-7E14-49E2-91BA-E918FD4555DF}" srcId="{C379DD13-7C6E-4C07-B968-F9899EDEC6B0}" destId="{3576E1D3-4DC9-4F1B-B9FC-C2AC715E218E}" srcOrd="0" destOrd="0" parTransId="{54CA91F6-4752-46E8-A3C3-C5BA8D0AC54E}" sibTransId="{5FAD5736-74A0-447C-A403-1031E030CD03}"/>
    <dgm:cxn modelId="{9FF662E5-A342-4DDB-9992-FC03CA27052C}" type="presOf" srcId="{8D77514A-97B7-4918-9303-4F383027577E}" destId="{87D6C770-F2D5-4426-9345-983F1F3868CB}" srcOrd="1" destOrd="0" presId="urn:microsoft.com/office/officeart/2005/8/layout/hierarchy5"/>
    <dgm:cxn modelId="{6165829F-8535-4FF5-ACB6-3CED1B61BB5C}" type="presOf" srcId="{313794E1-36BF-4A3F-ABAB-442D6A80A23B}" destId="{A2E190C0-A575-404A-9E10-07923503E041}" srcOrd="0" destOrd="0" presId="urn:microsoft.com/office/officeart/2005/8/layout/hierarchy5"/>
    <dgm:cxn modelId="{CA02116B-CB53-42A4-82FB-940119AC0CF5}" srcId="{3576E1D3-4DC9-4F1B-B9FC-C2AC715E218E}" destId="{20B76084-513F-4FF2-854E-364A758E89F7}" srcOrd="5" destOrd="0" parTransId="{8D77514A-97B7-4918-9303-4F383027577E}" sibTransId="{BB9E9BAC-8B4C-451C-B85D-556227FA9524}"/>
    <dgm:cxn modelId="{2B48218D-E514-4581-B8B8-26AD4045709A}" type="presOf" srcId="{20B76084-513F-4FF2-854E-364A758E89F7}" destId="{F0B50FB4-FFD3-4570-B2B9-F5732017CB5D}" srcOrd="0" destOrd="0" presId="urn:microsoft.com/office/officeart/2005/8/layout/hierarchy5"/>
    <dgm:cxn modelId="{D59A5615-1F10-48F1-BB6A-CBE44428E8FA}" srcId="{3576E1D3-4DC9-4F1B-B9FC-C2AC715E218E}" destId="{64963A27-91FB-490A-8A2A-270B80338404}" srcOrd="1" destOrd="0" parTransId="{E993FFF4-0163-4B71-9156-AA4EE070A364}" sibTransId="{40F00E92-4DAD-408D-AA8E-E23680580653}"/>
    <dgm:cxn modelId="{0835189A-A755-4306-8FBD-686B0BEFED2A}" srcId="{3576E1D3-4DC9-4F1B-B9FC-C2AC715E218E}" destId="{B02B2956-396A-4FF0-A7D5-068E9BCDC7B8}" srcOrd="4" destOrd="0" parTransId="{EEAEF7A5-B217-4641-A9EC-1F8E2535B1BC}" sibTransId="{C306133C-2A57-4CED-AA4F-AC4251D10251}"/>
    <dgm:cxn modelId="{C34734A4-201B-4F47-9A7C-5060404F0AB5}" type="presOf" srcId="{995A0CA1-7AF7-44A9-B9FB-4053F9294FE7}" destId="{F7EDB5FE-5EA6-492A-B4C9-0C0F6DE9B6CC}" srcOrd="0" destOrd="0" presId="urn:microsoft.com/office/officeart/2005/8/layout/hierarchy5"/>
    <dgm:cxn modelId="{5C25348B-9908-4992-9172-737683CA12E8}" type="presOf" srcId="{48B7A736-829D-4A10-A106-D24C241E40ED}" destId="{5B102C82-F39B-4F04-AC86-9C9A8A1712CA}" srcOrd="0" destOrd="0" presId="urn:microsoft.com/office/officeart/2005/8/layout/hierarchy5"/>
    <dgm:cxn modelId="{182E711E-8057-4FFE-A5BC-538C7C5C9219}" type="presOf" srcId="{E993FFF4-0163-4B71-9156-AA4EE070A364}" destId="{D4DB76B3-00DB-4450-861C-19BEDE83AA85}" srcOrd="0" destOrd="0" presId="urn:microsoft.com/office/officeart/2005/8/layout/hierarchy5"/>
    <dgm:cxn modelId="{F60DC74E-85E9-4714-8BD4-5AB891B8136D}" type="presParOf" srcId="{A2E190C0-A575-404A-9E10-07923503E041}" destId="{9DAB3EA3-E8AA-4310-B79B-A25D482A4D93}" srcOrd="0" destOrd="0" presId="urn:microsoft.com/office/officeart/2005/8/layout/hierarchy5"/>
    <dgm:cxn modelId="{7E1207ED-AE31-4216-A254-6FDC583F08CD}" type="presParOf" srcId="{9DAB3EA3-E8AA-4310-B79B-A25D482A4D93}" destId="{488D2675-5C44-4865-AAD2-89398E6B7492}" srcOrd="0" destOrd="0" presId="urn:microsoft.com/office/officeart/2005/8/layout/hierarchy5"/>
    <dgm:cxn modelId="{13776840-934A-4022-932D-7753C32650F9}" type="presParOf" srcId="{488D2675-5C44-4865-AAD2-89398E6B7492}" destId="{93FFE72F-F5AF-41B8-B9B3-4F2015737429}" srcOrd="0" destOrd="0" presId="urn:microsoft.com/office/officeart/2005/8/layout/hierarchy5"/>
    <dgm:cxn modelId="{40A43969-B6AB-47DB-994B-704FDB483ECC}" type="presParOf" srcId="{93FFE72F-F5AF-41B8-B9B3-4F2015737429}" destId="{B116EEC1-5253-49F0-9A48-AC782DF268E4}" srcOrd="0" destOrd="0" presId="urn:microsoft.com/office/officeart/2005/8/layout/hierarchy5"/>
    <dgm:cxn modelId="{A241B5B0-2DFD-4EF9-8015-3D378754F0BC}" type="presParOf" srcId="{93FFE72F-F5AF-41B8-B9B3-4F2015737429}" destId="{C144376A-FC97-41D9-B875-FDDE683ED0DA}" srcOrd="1" destOrd="0" presId="urn:microsoft.com/office/officeart/2005/8/layout/hierarchy5"/>
    <dgm:cxn modelId="{6D214769-32AB-41A2-8FDD-15C117A6616C}" type="presParOf" srcId="{C144376A-FC97-41D9-B875-FDDE683ED0DA}" destId="{D1DF36DF-B91E-41B1-9323-C039FE6C1C9C}" srcOrd="0" destOrd="0" presId="urn:microsoft.com/office/officeart/2005/8/layout/hierarchy5"/>
    <dgm:cxn modelId="{9002D5DD-BFB8-4F8F-81FD-74C53B858429}" type="presParOf" srcId="{D1DF36DF-B91E-41B1-9323-C039FE6C1C9C}" destId="{85196FEC-935B-4BE2-B64A-FE107C16DAC2}" srcOrd="0" destOrd="0" presId="urn:microsoft.com/office/officeart/2005/8/layout/hierarchy5"/>
    <dgm:cxn modelId="{4DE20708-B646-450A-8911-D96C99413629}" type="presParOf" srcId="{C144376A-FC97-41D9-B875-FDDE683ED0DA}" destId="{719D7E6A-7726-4742-921B-6A6A6895741F}" srcOrd="1" destOrd="0" presId="urn:microsoft.com/office/officeart/2005/8/layout/hierarchy5"/>
    <dgm:cxn modelId="{76290C32-507D-4DA3-A9B6-E70790081014}" type="presParOf" srcId="{719D7E6A-7726-4742-921B-6A6A6895741F}" destId="{5FD34512-4A23-4F14-8768-5EC7CAD9826B}" srcOrd="0" destOrd="0" presId="urn:microsoft.com/office/officeart/2005/8/layout/hierarchy5"/>
    <dgm:cxn modelId="{579AC772-77B8-4CF0-AEC5-5EA8602E3E18}" type="presParOf" srcId="{719D7E6A-7726-4742-921B-6A6A6895741F}" destId="{B1CFA588-7987-4F63-90F3-09E0372503A4}" srcOrd="1" destOrd="0" presId="urn:microsoft.com/office/officeart/2005/8/layout/hierarchy5"/>
    <dgm:cxn modelId="{970729BF-D099-46FF-9353-3415A516679B}" type="presParOf" srcId="{B1CFA588-7987-4F63-90F3-09E0372503A4}" destId="{05C84A46-37B0-4593-BECF-17258E9C3575}" srcOrd="0" destOrd="0" presId="urn:microsoft.com/office/officeart/2005/8/layout/hierarchy5"/>
    <dgm:cxn modelId="{1AD9925E-7AAA-4C98-9304-DD9254978AE0}" type="presParOf" srcId="{05C84A46-37B0-4593-BECF-17258E9C3575}" destId="{9E51E9FF-5C89-4FEA-87C5-977732004E90}" srcOrd="0" destOrd="0" presId="urn:microsoft.com/office/officeart/2005/8/layout/hierarchy5"/>
    <dgm:cxn modelId="{87A8251D-5016-4CC3-9DD8-262F159AE217}" type="presParOf" srcId="{B1CFA588-7987-4F63-90F3-09E0372503A4}" destId="{58F69CEF-7352-4E41-988A-58F7D3920F87}" srcOrd="1" destOrd="0" presId="urn:microsoft.com/office/officeart/2005/8/layout/hierarchy5"/>
    <dgm:cxn modelId="{979CDCE3-3465-4CF1-ACE1-9554A65B0415}" type="presParOf" srcId="{58F69CEF-7352-4E41-988A-58F7D3920F87}" destId="{18721C94-B41A-4574-83D0-E217F6534FBF}" srcOrd="0" destOrd="0" presId="urn:microsoft.com/office/officeart/2005/8/layout/hierarchy5"/>
    <dgm:cxn modelId="{7B95BEFC-E311-47EE-8585-8C98F2CC1738}" type="presParOf" srcId="{58F69CEF-7352-4E41-988A-58F7D3920F87}" destId="{6BACCEFF-1A44-4514-822A-0982D0CFF121}" srcOrd="1" destOrd="0" presId="urn:microsoft.com/office/officeart/2005/8/layout/hierarchy5"/>
    <dgm:cxn modelId="{EE6860F0-35EC-4614-8961-479B8611BDF4}" type="presParOf" srcId="{B1CFA588-7987-4F63-90F3-09E0372503A4}" destId="{D4DB76B3-00DB-4450-861C-19BEDE83AA85}" srcOrd="2" destOrd="0" presId="urn:microsoft.com/office/officeart/2005/8/layout/hierarchy5"/>
    <dgm:cxn modelId="{46393FE3-DB02-4082-A2D2-2C496593C65C}" type="presParOf" srcId="{D4DB76B3-00DB-4450-861C-19BEDE83AA85}" destId="{5C22699B-1E64-4F44-B1D6-657073EE937F}" srcOrd="0" destOrd="0" presId="urn:microsoft.com/office/officeart/2005/8/layout/hierarchy5"/>
    <dgm:cxn modelId="{89EA3CD4-81E5-4C10-B29D-C6729E91E6EF}" type="presParOf" srcId="{B1CFA588-7987-4F63-90F3-09E0372503A4}" destId="{A82AC8D1-8797-4FF0-AF86-A4C574D71EAE}" srcOrd="3" destOrd="0" presId="urn:microsoft.com/office/officeart/2005/8/layout/hierarchy5"/>
    <dgm:cxn modelId="{EAF62898-85CD-4402-A80A-C8E8A45FFDA8}" type="presParOf" srcId="{A82AC8D1-8797-4FF0-AF86-A4C574D71EAE}" destId="{1AA06BB2-67DB-42BE-9B7A-CF6962AC5E21}" srcOrd="0" destOrd="0" presId="urn:microsoft.com/office/officeart/2005/8/layout/hierarchy5"/>
    <dgm:cxn modelId="{36E8B067-3497-4D83-9EDC-1BB73859115C}" type="presParOf" srcId="{A82AC8D1-8797-4FF0-AF86-A4C574D71EAE}" destId="{D41A3C28-5DC6-4B63-B75E-BF138647E7E4}" srcOrd="1" destOrd="0" presId="urn:microsoft.com/office/officeart/2005/8/layout/hierarchy5"/>
    <dgm:cxn modelId="{ECE18672-5954-4DF9-A54D-806CDE7613D5}" type="presParOf" srcId="{B1CFA588-7987-4F63-90F3-09E0372503A4}" destId="{37EE15A8-4611-485F-B64F-A0226709F3D4}" srcOrd="4" destOrd="0" presId="urn:microsoft.com/office/officeart/2005/8/layout/hierarchy5"/>
    <dgm:cxn modelId="{CBDEFD38-C98D-4EAE-BFB1-D10C8FB9FC04}" type="presParOf" srcId="{37EE15A8-4611-485F-B64F-A0226709F3D4}" destId="{9D0FFE6C-AC26-4F0F-B302-DD7370DA0A36}" srcOrd="0" destOrd="0" presId="urn:microsoft.com/office/officeart/2005/8/layout/hierarchy5"/>
    <dgm:cxn modelId="{A952906B-FF9A-4277-98D1-D25D186B7601}" type="presParOf" srcId="{B1CFA588-7987-4F63-90F3-09E0372503A4}" destId="{AFDE277A-B227-4748-B0DA-7495B41F2D5E}" srcOrd="5" destOrd="0" presId="urn:microsoft.com/office/officeart/2005/8/layout/hierarchy5"/>
    <dgm:cxn modelId="{E93147F5-85F0-48E9-8156-0F683044BF7C}" type="presParOf" srcId="{AFDE277A-B227-4748-B0DA-7495B41F2D5E}" destId="{F7EDB5FE-5EA6-492A-B4C9-0C0F6DE9B6CC}" srcOrd="0" destOrd="0" presId="urn:microsoft.com/office/officeart/2005/8/layout/hierarchy5"/>
    <dgm:cxn modelId="{2AFE44DC-E6E5-448D-BDCC-1D3C24244A0C}" type="presParOf" srcId="{AFDE277A-B227-4748-B0DA-7495B41F2D5E}" destId="{1C5B43B3-2837-4F7E-AA75-B37D5ECADEC2}" srcOrd="1" destOrd="0" presId="urn:microsoft.com/office/officeart/2005/8/layout/hierarchy5"/>
    <dgm:cxn modelId="{7582FF39-4637-4D01-9629-D119C5BB4667}" type="presParOf" srcId="{B1CFA588-7987-4F63-90F3-09E0372503A4}" destId="{CC5658A2-D1C1-4F77-BE47-E8BD3E5A418F}" srcOrd="6" destOrd="0" presId="urn:microsoft.com/office/officeart/2005/8/layout/hierarchy5"/>
    <dgm:cxn modelId="{F736CB32-A9C9-4528-B3F5-E58C4DA13395}" type="presParOf" srcId="{CC5658A2-D1C1-4F77-BE47-E8BD3E5A418F}" destId="{0F3A3149-1C02-4094-A2FC-E92B40341475}" srcOrd="0" destOrd="0" presId="urn:microsoft.com/office/officeart/2005/8/layout/hierarchy5"/>
    <dgm:cxn modelId="{60F9E4BF-95FA-4CAF-B453-BF32813D5779}" type="presParOf" srcId="{B1CFA588-7987-4F63-90F3-09E0372503A4}" destId="{922280E3-C0B3-4D8E-884E-AA1C00BAD945}" srcOrd="7" destOrd="0" presId="urn:microsoft.com/office/officeart/2005/8/layout/hierarchy5"/>
    <dgm:cxn modelId="{83C30EC0-59B4-4D4B-851B-5762ACD0CA63}" type="presParOf" srcId="{922280E3-C0B3-4D8E-884E-AA1C00BAD945}" destId="{5B102C82-F39B-4F04-AC86-9C9A8A1712CA}" srcOrd="0" destOrd="0" presId="urn:microsoft.com/office/officeart/2005/8/layout/hierarchy5"/>
    <dgm:cxn modelId="{8E8B96F2-611B-41B3-9B6E-0EF075D72964}" type="presParOf" srcId="{922280E3-C0B3-4D8E-884E-AA1C00BAD945}" destId="{7A370C62-80EC-4411-9107-6E79736B9F3A}" srcOrd="1" destOrd="0" presId="urn:microsoft.com/office/officeart/2005/8/layout/hierarchy5"/>
    <dgm:cxn modelId="{0D9139A0-7A4A-4F5B-AB55-115EB9FDAD12}" type="presParOf" srcId="{B1CFA588-7987-4F63-90F3-09E0372503A4}" destId="{950375AE-35F1-491B-8634-285E6DCABC6F}" srcOrd="8" destOrd="0" presId="urn:microsoft.com/office/officeart/2005/8/layout/hierarchy5"/>
    <dgm:cxn modelId="{7C289135-B855-40D7-BB07-B145750D1C29}" type="presParOf" srcId="{950375AE-35F1-491B-8634-285E6DCABC6F}" destId="{0DC13121-6FBC-4ADE-A019-A768CE5801EE}" srcOrd="0" destOrd="0" presId="urn:microsoft.com/office/officeart/2005/8/layout/hierarchy5"/>
    <dgm:cxn modelId="{8FF3A380-B206-466C-A58A-94D243D33935}" type="presParOf" srcId="{B1CFA588-7987-4F63-90F3-09E0372503A4}" destId="{937357A1-F10C-4747-B4B4-E454B1A42ABF}" srcOrd="9" destOrd="0" presId="urn:microsoft.com/office/officeart/2005/8/layout/hierarchy5"/>
    <dgm:cxn modelId="{B786F855-8C22-44C4-95C7-ED69FCD6652A}" type="presParOf" srcId="{937357A1-F10C-4747-B4B4-E454B1A42ABF}" destId="{D3C8F187-991C-44EF-9319-DB674D838DE6}" srcOrd="0" destOrd="0" presId="urn:microsoft.com/office/officeart/2005/8/layout/hierarchy5"/>
    <dgm:cxn modelId="{CEA79B54-8234-4369-99E9-1A26D14D827A}" type="presParOf" srcId="{937357A1-F10C-4747-B4B4-E454B1A42ABF}" destId="{EBC7C4FA-9BAC-4832-80CE-E03EEFB3C28C}" srcOrd="1" destOrd="0" presId="urn:microsoft.com/office/officeart/2005/8/layout/hierarchy5"/>
    <dgm:cxn modelId="{DF57A4FE-8C97-4D41-A04D-E0C6380C8745}" type="presParOf" srcId="{B1CFA588-7987-4F63-90F3-09E0372503A4}" destId="{633BE16D-390C-4D13-B6FA-1555D7E9B10B}" srcOrd="10" destOrd="0" presId="urn:microsoft.com/office/officeart/2005/8/layout/hierarchy5"/>
    <dgm:cxn modelId="{88E7C81F-334B-4E1E-87C9-89D16DC34C7A}" type="presParOf" srcId="{633BE16D-390C-4D13-B6FA-1555D7E9B10B}" destId="{87D6C770-F2D5-4426-9345-983F1F3868CB}" srcOrd="0" destOrd="0" presId="urn:microsoft.com/office/officeart/2005/8/layout/hierarchy5"/>
    <dgm:cxn modelId="{6E0A5AF8-A509-46ED-B922-38CCDD504DA3}" type="presParOf" srcId="{B1CFA588-7987-4F63-90F3-09E0372503A4}" destId="{7DD82DA2-AFEC-4C68-8BD1-460FE54BC1CA}" srcOrd="11" destOrd="0" presId="urn:microsoft.com/office/officeart/2005/8/layout/hierarchy5"/>
    <dgm:cxn modelId="{6355633E-592C-423C-B69B-1087F2E650DB}" type="presParOf" srcId="{7DD82DA2-AFEC-4C68-8BD1-460FE54BC1CA}" destId="{F0B50FB4-FFD3-4570-B2B9-F5732017CB5D}" srcOrd="0" destOrd="0" presId="urn:microsoft.com/office/officeart/2005/8/layout/hierarchy5"/>
    <dgm:cxn modelId="{EE8F6DC4-CDDF-4EDC-8E04-A5A75408A25D}" type="presParOf" srcId="{7DD82DA2-AFEC-4C68-8BD1-460FE54BC1CA}" destId="{897C3F31-8A54-4A98-8428-A1A17C249B85}" srcOrd="1" destOrd="0" presId="urn:microsoft.com/office/officeart/2005/8/layout/hierarchy5"/>
    <dgm:cxn modelId="{152787BB-0A41-4F50-9999-3A53CA472CFD}" type="presParOf" srcId="{B1CFA588-7987-4F63-90F3-09E0372503A4}" destId="{3FAE2774-19CE-472E-B916-BC4508C025E5}" srcOrd="12" destOrd="0" presId="urn:microsoft.com/office/officeart/2005/8/layout/hierarchy5"/>
    <dgm:cxn modelId="{F39B317D-3B4C-48B2-9B00-8BCCBBC17B34}" type="presParOf" srcId="{3FAE2774-19CE-472E-B916-BC4508C025E5}" destId="{3FF539D6-5D76-4DCE-AEB9-894FF898FB27}" srcOrd="0" destOrd="0" presId="urn:microsoft.com/office/officeart/2005/8/layout/hierarchy5"/>
    <dgm:cxn modelId="{B503EAA4-CDB0-46A6-89E5-6AD3AD709A98}" type="presParOf" srcId="{B1CFA588-7987-4F63-90F3-09E0372503A4}" destId="{91F0FFB9-9669-4CCF-94C1-40FFAB713B3B}" srcOrd="13" destOrd="0" presId="urn:microsoft.com/office/officeart/2005/8/layout/hierarchy5"/>
    <dgm:cxn modelId="{FBBEDDEF-01A8-48A0-9432-A6F915E41B32}" type="presParOf" srcId="{91F0FFB9-9669-4CCF-94C1-40FFAB713B3B}" destId="{2D632BC6-CCE9-4DED-827E-B366956B65DD}" srcOrd="0" destOrd="0" presId="urn:microsoft.com/office/officeart/2005/8/layout/hierarchy5"/>
    <dgm:cxn modelId="{C09378CA-7AB3-46F5-AE37-59226573DDA1}" type="presParOf" srcId="{91F0FFB9-9669-4CCF-94C1-40FFAB713B3B}" destId="{50803EB4-5F87-4759-BEBE-8102E3766A13}" srcOrd="1" destOrd="0" presId="urn:microsoft.com/office/officeart/2005/8/layout/hierarchy5"/>
    <dgm:cxn modelId="{D3714D8A-0EC2-4BF3-9F93-4A5FB181DBC8}" type="presParOf" srcId="{B1CFA588-7987-4F63-90F3-09E0372503A4}" destId="{1978BED8-6B81-43CE-99BC-A6AAD14EFE32}" srcOrd="14" destOrd="0" presId="urn:microsoft.com/office/officeart/2005/8/layout/hierarchy5"/>
    <dgm:cxn modelId="{A4454940-D312-4B47-B52C-C51F3F924B89}" type="presParOf" srcId="{1978BED8-6B81-43CE-99BC-A6AAD14EFE32}" destId="{5AE5A0A8-C5D0-4D5A-AD96-FCAC28968151}" srcOrd="0" destOrd="0" presId="urn:microsoft.com/office/officeart/2005/8/layout/hierarchy5"/>
    <dgm:cxn modelId="{2228FF05-0767-4F63-B412-9EECF9D5EAE2}" type="presParOf" srcId="{B1CFA588-7987-4F63-90F3-09E0372503A4}" destId="{FD0376FF-48AB-4B1B-A0BB-324BE8BA83B7}" srcOrd="15" destOrd="0" presId="urn:microsoft.com/office/officeart/2005/8/layout/hierarchy5"/>
    <dgm:cxn modelId="{92F83C17-45EB-4446-AC65-AA4D8C9E2FA3}" type="presParOf" srcId="{FD0376FF-48AB-4B1B-A0BB-324BE8BA83B7}" destId="{345EA1BA-19D9-406F-BA01-1A392F05A1A9}" srcOrd="0" destOrd="0" presId="urn:microsoft.com/office/officeart/2005/8/layout/hierarchy5"/>
    <dgm:cxn modelId="{12377D05-084E-4CDF-8005-4F0EEC461BE7}" type="presParOf" srcId="{FD0376FF-48AB-4B1B-A0BB-324BE8BA83B7}" destId="{60835A6D-B6F2-4BCA-92D1-292326CADB3E}" srcOrd="1" destOrd="0" presId="urn:microsoft.com/office/officeart/2005/8/layout/hierarchy5"/>
    <dgm:cxn modelId="{CCE0863C-B627-4257-9339-90C58BB01E47}" type="presParOf" srcId="{A2E190C0-A575-404A-9E10-07923503E041}" destId="{49EA12C0-9590-48B4-92EF-2E2817B49F55}" srcOrd="1" destOrd="0" presId="urn:microsoft.com/office/officeart/2005/8/layout/hierarchy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AD20D9B-8744-4F23-ADB8-8F8918EF931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_tradnl"/>
        </a:p>
      </dgm:t>
    </dgm:pt>
    <dgm:pt modelId="{AF494CD5-91B7-4FF5-9AA9-0EA57896E2E7}">
      <dgm:prSet phldrT="[Texto]" custT="1"/>
      <dgm:spPr/>
      <dgm:t>
        <a:bodyPr/>
        <a:lstStyle/>
        <a:p>
          <a:pPr>
            <a:spcAft>
              <a:spcPts val="0"/>
            </a:spcAft>
          </a:pPr>
          <a:r>
            <a:rPr lang="es-ES_tradnl" sz="2200" b="0" dirty="0" smtClean="0"/>
            <a:t>Módulos profesionales que configuran los ciclos formativos</a:t>
          </a:r>
          <a:endParaRPr lang="es-ES_tradnl" sz="22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0" indent="0" algn="l">
            <a:spcAft>
              <a:spcPts val="0"/>
            </a:spcAft>
          </a:pPr>
          <a:r>
            <a:rPr lang="es-ES_tradnl" sz="1800" b="0" dirty="0" smtClean="0"/>
            <a:t>Módulos asociados a unidades de competencia del Catálogo Nacional de Cualificaciones Profesionales</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8F74CC9D-A4AE-4064-901A-63D9F9130567}">
      <dgm:prSet custT="1"/>
      <dgm:spPr/>
      <dgm:t>
        <a:bodyPr/>
        <a:lstStyle/>
        <a:p>
          <a:pPr algn="l"/>
          <a:r>
            <a:rPr lang="es-ES_tradnl" sz="1800" b="0" dirty="0" smtClean="0"/>
            <a:t>Módulo </a:t>
          </a:r>
          <a:r>
            <a:rPr lang="es-ES_tradnl" sz="1800" b="0" dirty="0"/>
            <a:t>de formación y orientación laboral</a:t>
          </a:r>
        </a:p>
      </dgm:t>
    </dgm:pt>
    <dgm:pt modelId="{6D69769E-6533-4997-A5BE-E28BB96351D9}" type="parTrans" cxnId="{14330274-57E5-4CEE-B290-3AE14A98D519}">
      <dgm:prSet/>
      <dgm:spPr/>
      <dgm:t>
        <a:bodyPr/>
        <a:lstStyle/>
        <a:p>
          <a:endParaRPr lang="es-ES_tradnl"/>
        </a:p>
      </dgm:t>
    </dgm:pt>
    <dgm:pt modelId="{3CA40023-98F1-4BE6-B564-A1E09D743B1E}" type="sibTrans" cxnId="{14330274-57E5-4CEE-B290-3AE14A98D519}">
      <dgm:prSet/>
      <dgm:spPr/>
      <dgm:t>
        <a:bodyPr/>
        <a:lstStyle/>
        <a:p>
          <a:endParaRPr lang="es-ES_tradnl"/>
        </a:p>
      </dgm:t>
    </dgm:pt>
    <dgm:pt modelId="{D7444142-16A5-4A8F-86B6-3B9C678E65D7}">
      <dgm:prSet custT="1"/>
      <dgm:spPr/>
      <dgm:t>
        <a:bodyPr/>
        <a:lstStyle/>
        <a:p>
          <a:pPr algn="l"/>
          <a:r>
            <a:rPr lang="pt-BR" sz="1800" b="0" dirty="0" smtClean="0"/>
            <a:t>Módulo </a:t>
          </a:r>
          <a:r>
            <a:rPr lang="pt-BR" sz="1800" b="0" dirty="0"/>
            <a:t>de empresa e iniciativa </a:t>
          </a:r>
          <a:r>
            <a:rPr lang="pt-BR" sz="1800" b="0" dirty="0" err="1" smtClean="0"/>
            <a:t>emprendedora</a:t>
          </a:r>
          <a:endParaRPr lang="es-ES_tradnl" sz="1800" b="0" dirty="0"/>
        </a:p>
      </dgm:t>
    </dgm:pt>
    <dgm:pt modelId="{D48EDD46-9534-49E3-BB6E-DB9F3BF1B154}" type="parTrans" cxnId="{ABB4E899-EB79-40E2-9F68-EB517DA030DF}">
      <dgm:prSet/>
      <dgm:spPr/>
      <dgm:t>
        <a:bodyPr/>
        <a:lstStyle/>
        <a:p>
          <a:endParaRPr lang="es-ES_tradnl"/>
        </a:p>
      </dgm:t>
    </dgm:pt>
    <dgm:pt modelId="{ACF81690-327D-4DDB-A67B-FB9F1E00B16F}" type="sibTrans" cxnId="{ABB4E899-EB79-40E2-9F68-EB517DA030DF}">
      <dgm:prSet/>
      <dgm:spPr/>
      <dgm:t>
        <a:bodyPr/>
        <a:lstStyle/>
        <a:p>
          <a:endParaRPr lang="es-ES_tradnl"/>
        </a:p>
      </dgm:t>
    </dgm:pt>
    <dgm:pt modelId="{155E584C-B56B-4B88-899B-ED2443CC1E35}">
      <dgm:prSet custT="1"/>
      <dgm:spPr/>
      <dgm:t>
        <a:bodyPr/>
        <a:lstStyle/>
        <a:p>
          <a:pPr algn="l"/>
          <a:r>
            <a:rPr lang="es-ES_tradnl" sz="1800" b="0" dirty="0" smtClean="0"/>
            <a:t>Módulo </a:t>
          </a:r>
          <a:r>
            <a:rPr lang="es-ES_tradnl" sz="1800" b="0" dirty="0"/>
            <a:t>de formación en centros de </a:t>
          </a:r>
          <a:r>
            <a:rPr lang="es-ES_tradnl" sz="1800" b="0" dirty="0" smtClean="0"/>
            <a:t>trabajo</a:t>
          </a:r>
          <a:endParaRPr lang="es-ES_tradnl" sz="1800" b="0" dirty="0"/>
        </a:p>
      </dgm:t>
    </dgm:pt>
    <dgm:pt modelId="{EC8627A0-13D1-43D3-9150-5F461EA59B15}" type="parTrans" cxnId="{38177114-3D34-422E-82FC-C1F371DCA3FC}">
      <dgm:prSet/>
      <dgm:spPr/>
      <dgm:t>
        <a:bodyPr/>
        <a:lstStyle/>
        <a:p>
          <a:endParaRPr lang="es-ES_tradnl"/>
        </a:p>
      </dgm:t>
    </dgm:pt>
    <dgm:pt modelId="{5B1D178F-30A6-4C62-AA51-0397F3D7B075}" type="sibTrans" cxnId="{38177114-3D34-422E-82FC-C1F371DCA3FC}">
      <dgm:prSet/>
      <dgm:spPr/>
      <dgm:t>
        <a:bodyPr/>
        <a:lstStyle/>
        <a:p>
          <a:endParaRPr lang="es-ES_tradnl"/>
        </a:p>
      </dgm:t>
    </dgm:pt>
    <dgm:pt modelId="{F83A6962-AC4A-4F24-A4A6-0F086FEB52B2}">
      <dgm:prSet custT="1"/>
      <dgm:spPr/>
      <dgm:t>
        <a:bodyPr/>
        <a:lstStyle/>
        <a:p>
          <a:pPr algn="l"/>
          <a:r>
            <a:rPr lang="es-ES_tradnl" sz="1800" b="0" dirty="0" smtClean="0"/>
            <a:t>Módulo </a:t>
          </a:r>
          <a:r>
            <a:rPr lang="es-ES_tradnl" sz="1800" b="0" dirty="0"/>
            <a:t>de proyecto, sólo para ciclos formativos de grado </a:t>
          </a:r>
          <a:r>
            <a:rPr lang="es-ES_tradnl" sz="1800" b="0" dirty="0" smtClean="0"/>
            <a:t>superior</a:t>
          </a:r>
          <a:endParaRPr lang="es-ES_tradnl" sz="1800" b="0" dirty="0"/>
        </a:p>
      </dgm:t>
    </dgm:pt>
    <dgm:pt modelId="{925251E1-D46F-445D-8E22-6DD0E7889F89}" type="parTrans" cxnId="{DEA72DD3-A280-4D38-AE80-75CE644812BF}">
      <dgm:prSet/>
      <dgm:spPr/>
      <dgm:t>
        <a:bodyPr/>
        <a:lstStyle/>
        <a:p>
          <a:endParaRPr lang="es-ES_tradnl"/>
        </a:p>
      </dgm:t>
    </dgm:pt>
    <dgm:pt modelId="{67A4C6D6-8181-486D-A186-2C02C365BBE2}" type="sibTrans" cxnId="{DEA72DD3-A280-4D38-AE80-75CE644812BF}">
      <dgm:prSet/>
      <dgm:spPr/>
      <dgm:t>
        <a:bodyPr/>
        <a:lstStyle/>
        <a:p>
          <a:endParaRPr lang="es-ES_tradnl"/>
        </a:p>
      </dgm:t>
    </dgm:pt>
    <dgm:pt modelId="{3F2B7E7D-A126-4ADC-B206-4ED532F88E11}" type="pres">
      <dgm:prSet presAssocID="{DAD20D9B-8744-4F23-ADB8-8F8918EF931F}" presName="diagram" presStyleCnt="0">
        <dgm:presLayoutVars>
          <dgm:chPref val="1"/>
          <dgm:dir/>
          <dgm:animOne val="branch"/>
          <dgm:animLvl val="lvl"/>
          <dgm:resizeHandles/>
        </dgm:presLayoutVars>
      </dgm:prSet>
      <dgm:spPr/>
      <dgm:t>
        <a:bodyPr/>
        <a:lstStyle/>
        <a:p>
          <a:endParaRPr lang="es-ES_tradnl"/>
        </a:p>
      </dgm:t>
    </dgm:pt>
    <dgm:pt modelId="{09315F58-F92E-41A7-8D4B-F4D71A4290B1}" type="pres">
      <dgm:prSet presAssocID="{AF494CD5-91B7-4FF5-9AA9-0EA57896E2E7}" presName="root" presStyleCnt="0"/>
      <dgm:spPr/>
    </dgm:pt>
    <dgm:pt modelId="{C6BCD950-38C9-48F3-9463-1906AF2BA136}" type="pres">
      <dgm:prSet presAssocID="{AF494CD5-91B7-4FF5-9AA9-0EA57896E2E7}" presName="rootComposite" presStyleCnt="0"/>
      <dgm:spPr/>
    </dgm:pt>
    <dgm:pt modelId="{5B9C9126-2613-4257-8DF1-DB30EEDC4D2B}" type="pres">
      <dgm:prSet presAssocID="{AF494CD5-91B7-4FF5-9AA9-0EA57896E2E7}" presName="rootText" presStyleLbl="node1" presStyleIdx="0" presStyleCnt="1" custScaleX="841068" custScaleY="164951" custLinFactNeighborX="3704" custLinFactNeighborY="-43219"/>
      <dgm:spPr/>
      <dgm:t>
        <a:bodyPr/>
        <a:lstStyle/>
        <a:p>
          <a:endParaRPr lang="es-ES_tradnl"/>
        </a:p>
      </dgm:t>
    </dgm:pt>
    <dgm:pt modelId="{6AA8F356-952B-4052-AFEE-B0F77C9FFD51}" type="pres">
      <dgm:prSet presAssocID="{AF494CD5-91B7-4FF5-9AA9-0EA57896E2E7}" presName="rootConnector" presStyleLbl="node1" presStyleIdx="0" presStyleCnt="1"/>
      <dgm:spPr/>
      <dgm:t>
        <a:bodyPr/>
        <a:lstStyle/>
        <a:p>
          <a:endParaRPr lang="es-ES_tradnl"/>
        </a:p>
      </dgm:t>
    </dgm:pt>
    <dgm:pt modelId="{93D3DB77-14C2-49D2-9002-0960AD6A3AFF}" type="pres">
      <dgm:prSet presAssocID="{AF494CD5-91B7-4FF5-9AA9-0EA57896E2E7}" presName="childShape" presStyleCnt="0"/>
      <dgm:spPr/>
    </dgm:pt>
    <dgm:pt modelId="{DF8C1264-97E4-4603-AC1E-AC77479DF6A1}" type="pres">
      <dgm:prSet presAssocID="{55BF9BBE-A8F3-45E1-BB13-B821B14FE7D3}" presName="Name13" presStyleLbl="parChTrans1D2" presStyleIdx="0" presStyleCnt="5"/>
      <dgm:spPr/>
      <dgm:t>
        <a:bodyPr/>
        <a:lstStyle/>
        <a:p>
          <a:endParaRPr lang="es-ES_tradnl"/>
        </a:p>
      </dgm:t>
    </dgm:pt>
    <dgm:pt modelId="{29DDD2AA-0721-439D-BC32-22BA4C726598}" type="pres">
      <dgm:prSet presAssocID="{214D0198-493C-450C-B19B-59918DDFFD9D}" presName="childText" presStyleLbl="bgAcc1" presStyleIdx="0" presStyleCnt="5" custScaleX="843413" custScaleY="144522">
        <dgm:presLayoutVars>
          <dgm:bulletEnabled val="1"/>
        </dgm:presLayoutVars>
      </dgm:prSet>
      <dgm:spPr/>
      <dgm:t>
        <a:bodyPr/>
        <a:lstStyle/>
        <a:p>
          <a:endParaRPr lang="es-ES_tradnl"/>
        </a:p>
      </dgm:t>
    </dgm:pt>
    <dgm:pt modelId="{5A9D2F7A-5CD1-43C6-8513-43BECAB7DBF7}" type="pres">
      <dgm:prSet presAssocID="{6D69769E-6533-4997-A5BE-E28BB96351D9}" presName="Name13" presStyleLbl="parChTrans1D2" presStyleIdx="1" presStyleCnt="5"/>
      <dgm:spPr/>
      <dgm:t>
        <a:bodyPr/>
        <a:lstStyle/>
        <a:p>
          <a:endParaRPr lang="es-ES_tradnl"/>
        </a:p>
      </dgm:t>
    </dgm:pt>
    <dgm:pt modelId="{53A8405C-1040-4BCD-A899-0B639699AB20}" type="pres">
      <dgm:prSet presAssocID="{8F74CC9D-A4AE-4064-901A-63D9F9130567}" presName="childText" presStyleLbl="bgAcc1" presStyleIdx="1" presStyleCnt="5" custScaleX="843413">
        <dgm:presLayoutVars>
          <dgm:bulletEnabled val="1"/>
        </dgm:presLayoutVars>
      </dgm:prSet>
      <dgm:spPr/>
      <dgm:t>
        <a:bodyPr/>
        <a:lstStyle/>
        <a:p>
          <a:endParaRPr lang="es-ES_tradnl"/>
        </a:p>
      </dgm:t>
    </dgm:pt>
    <dgm:pt modelId="{F448D2EC-1FA0-47C1-87F5-A2F70B130525}" type="pres">
      <dgm:prSet presAssocID="{D48EDD46-9534-49E3-BB6E-DB9F3BF1B154}" presName="Name13" presStyleLbl="parChTrans1D2" presStyleIdx="2" presStyleCnt="5"/>
      <dgm:spPr/>
      <dgm:t>
        <a:bodyPr/>
        <a:lstStyle/>
        <a:p>
          <a:endParaRPr lang="es-ES_tradnl"/>
        </a:p>
      </dgm:t>
    </dgm:pt>
    <dgm:pt modelId="{B92CE9E0-0D1B-48DC-947E-A7B2E4DE1174}" type="pres">
      <dgm:prSet presAssocID="{D7444142-16A5-4A8F-86B6-3B9C678E65D7}" presName="childText" presStyleLbl="bgAcc1" presStyleIdx="2" presStyleCnt="5" custScaleX="843413">
        <dgm:presLayoutVars>
          <dgm:bulletEnabled val="1"/>
        </dgm:presLayoutVars>
      </dgm:prSet>
      <dgm:spPr/>
      <dgm:t>
        <a:bodyPr/>
        <a:lstStyle/>
        <a:p>
          <a:endParaRPr lang="es-ES_tradnl"/>
        </a:p>
      </dgm:t>
    </dgm:pt>
    <dgm:pt modelId="{CABA11E2-2BCA-45A8-AB59-3E3218C2F32F}" type="pres">
      <dgm:prSet presAssocID="{EC8627A0-13D1-43D3-9150-5F461EA59B15}" presName="Name13" presStyleLbl="parChTrans1D2" presStyleIdx="3" presStyleCnt="5"/>
      <dgm:spPr/>
      <dgm:t>
        <a:bodyPr/>
        <a:lstStyle/>
        <a:p>
          <a:endParaRPr lang="es-ES_tradnl"/>
        </a:p>
      </dgm:t>
    </dgm:pt>
    <dgm:pt modelId="{81AA37BB-2CFD-4358-B6E5-DA14006FF5AD}" type="pres">
      <dgm:prSet presAssocID="{155E584C-B56B-4B88-899B-ED2443CC1E35}" presName="childText" presStyleLbl="bgAcc1" presStyleIdx="3" presStyleCnt="5" custScaleX="843413">
        <dgm:presLayoutVars>
          <dgm:bulletEnabled val="1"/>
        </dgm:presLayoutVars>
      </dgm:prSet>
      <dgm:spPr/>
      <dgm:t>
        <a:bodyPr/>
        <a:lstStyle/>
        <a:p>
          <a:endParaRPr lang="es-ES_tradnl"/>
        </a:p>
      </dgm:t>
    </dgm:pt>
    <dgm:pt modelId="{66D1DBE9-37FA-4592-866D-C631F52FF88C}" type="pres">
      <dgm:prSet presAssocID="{925251E1-D46F-445D-8E22-6DD0E7889F89}" presName="Name13" presStyleLbl="parChTrans1D2" presStyleIdx="4" presStyleCnt="5"/>
      <dgm:spPr/>
      <dgm:t>
        <a:bodyPr/>
        <a:lstStyle/>
        <a:p>
          <a:endParaRPr lang="es-ES_tradnl"/>
        </a:p>
      </dgm:t>
    </dgm:pt>
    <dgm:pt modelId="{AEBAE90D-FE0F-4FF8-8062-4AED5FBC3F68}" type="pres">
      <dgm:prSet presAssocID="{F83A6962-AC4A-4F24-A4A6-0F086FEB52B2}" presName="childText" presStyleLbl="bgAcc1" presStyleIdx="4" presStyleCnt="5" custScaleX="843413" custScaleY="136669">
        <dgm:presLayoutVars>
          <dgm:bulletEnabled val="1"/>
        </dgm:presLayoutVars>
      </dgm:prSet>
      <dgm:spPr/>
      <dgm:t>
        <a:bodyPr/>
        <a:lstStyle/>
        <a:p>
          <a:endParaRPr lang="es-ES_tradnl"/>
        </a:p>
      </dgm:t>
    </dgm:pt>
  </dgm:ptLst>
  <dgm:cxnLst>
    <dgm:cxn modelId="{38177114-3D34-422E-82FC-C1F371DCA3FC}" srcId="{AF494CD5-91B7-4FF5-9AA9-0EA57896E2E7}" destId="{155E584C-B56B-4B88-899B-ED2443CC1E35}" srcOrd="3" destOrd="0" parTransId="{EC8627A0-13D1-43D3-9150-5F461EA59B15}" sibTransId="{5B1D178F-30A6-4C62-AA51-0397F3D7B075}"/>
    <dgm:cxn modelId="{5AB655B0-85A6-4CAE-84D2-80A3B4AAEB98}" type="presOf" srcId="{925251E1-D46F-445D-8E22-6DD0E7889F89}" destId="{66D1DBE9-37FA-4592-866D-C631F52FF88C}" srcOrd="0" destOrd="0" presId="urn:microsoft.com/office/officeart/2005/8/layout/hierarchy3"/>
    <dgm:cxn modelId="{DEA72DD3-A280-4D38-AE80-75CE644812BF}" srcId="{AF494CD5-91B7-4FF5-9AA9-0EA57896E2E7}" destId="{F83A6962-AC4A-4F24-A4A6-0F086FEB52B2}" srcOrd="4" destOrd="0" parTransId="{925251E1-D46F-445D-8E22-6DD0E7889F89}" sibTransId="{67A4C6D6-8181-486D-A186-2C02C365BBE2}"/>
    <dgm:cxn modelId="{ABB4E899-EB79-40E2-9F68-EB517DA030DF}" srcId="{AF494CD5-91B7-4FF5-9AA9-0EA57896E2E7}" destId="{D7444142-16A5-4A8F-86B6-3B9C678E65D7}" srcOrd="2" destOrd="0" parTransId="{D48EDD46-9534-49E3-BB6E-DB9F3BF1B154}" sibTransId="{ACF81690-327D-4DDB-A67B-FB9F1E00B16F}"/>
    <dgm:cxn modelId="{5C9CFB14-A408-464E-AC04-964E2EAF414F}" type="presOf" srcId="{F83A6962-AC4A-4F24-A4A6-0F086FEB52B2}" destId="{AEBAE90D-FE0F-4FF8-8062-4AED5FBC3F68}" srcOrd="0" destOrd="0" presId="urn:microsoft.com/office/officeart/2005/8/layout/hierarchy3"/>
    <dgm:cxn modelId="{4973677D-3183-4146-8FA0-4E8DD189CD55}" type="presOf" srcId="{AF494CD5-91B7-4FF5-9AA9-0EA57896E2E7}" destId="{6AA8F356-952B-4052-AFEE-B0F77C9FFD51}" srcOrd="1" destOrd="0" presId="urn:microsoft.com/office/officeart/2005/8/layout/hierarchy3"/>
    <dgm:cxn modelId="{BB91812D-DA3A-4DDC-B1FA-80E48C0A1627}" type="presOf" srcId="{55BF9BBE-A8F3-45E1-BB13-B821B14FE7D3}" destId="{DF8C1264-97E4-4603-AC1E-AC77479DF6A1}" srcOrd="0" destOrd="0" presId="urn:microsoft.com/office/officeart/2005/8/layout/hierarchy3"/>
    <dgm:cxn modelId="{176B99A2-CB1E-455B-90F0-4263D16C64C6}" type="presOf" srcId="{AF494CD5-91B7-4FF5-9AA9-0EA57896E2E7}" destId="{5B9C9126-2613-4257-8DF1-DB30EEDC4D2B}" srcOrd="0" destOrd="0" presId="urn:microsoft.com/office/officeart/2005/8/layout/hierarchy3"/>
    <dgm:cxn modelId="{6E438C9A-9432-4355-998A-B39036DE8ECA}" type="presOf" srcId="{EC8627A0-13D1-43D3-9150-5F461EA59B15}" destId="{CABA11E2-2BCA-45A8-AB59-3E3218C2F32F}" srcOrd="0" destOrd="0" presId="urn:microsoft.com/office/officeart/2005/8/layout/hierarchy3"/>
    <dgm:cxn modelId="{A1AB4357-FE48-486D-9DA6-50E710C91F43}" type="presOf" srcId="{D48EDD46-9534-49E3-BB6E-DB9F3BF1B154}" destId="{F448D2EC-1FA0-47C1-87F5-A2F70B130525}" srcOrd="0" destOrd="0" presId="urn:microsoft.com/office/officeart/2005/8/layout/hierarchy3"/>
    <dgm:cxn modelId="{14330274-57E5-4CEE-B290-3AE14A98D519}" srcId="{AF494CD5-91B7-4FF5-9AA9-0EA57896E2E7}" destId="{8F74CC9D-A4AE-4064-901A-63D9F9130567}" srcOrd="1" destOrd="0" parTransId="{6D69769E-6533-4997-A5BE-E28BB96351D9}" sibTransId="{3CA40023-98F1-4BE6-B564-A1E09D743B1E}"/>
    <dgm:cxn modelId="{219261C9-B813-4B8C-B5B7-A08C1D8BDA00}" type="presOf" srcId="{DAD20D9B-8744-4F23-ADB8-8F8918EF931F}" destId="{3F2B7E7D-A126-4ADC-B206-4ED532F88E11}" srcOrd="0" destOrd="0" presId="urn:microsoft.com/office/officeart/2005/8/layout/hierarchy3"/>
    <dgm:cxn modelId="{3E8D470A-B01F-442C-8933-F56CD6484FDA}" srcId="{DAD20D9B-8744-4F23-ADB8-8F8918EF931F}" destId="{AF494CD5-91B7-4FF5-9AA9-0EA57896E2E7}" srcOrd="0" destOrd="0" parTransId="{5923C52A-AB75-4699-89A8-174466025CC2}" sibTransId="{03EDAAD7-183A-4C2E-99D2-213642ABCAFB}"/>
    <dgm:cxn modelId="{A80138CF-C94E-43EB-87B0-5F0C56A7B2B3}" type="presOf" srcId="{214D0198-493C-450C-B19B-59918DDFFD9D}" destId="{29DDD2AA-0721-439D-BC32-22BA4C726598}" srcOrd="0" destOrd="0" presId="urn:microsoft.com/office/officeart/2005/8/layout/hierarchy3"/>
    <dgm:cxn modelId="{0547A4BD-F8E1-436F-88F8-AEEDA97BD142}" type="presOf" srcId="{6D69769E-6533-4997-A5BE-E28BB96351D9}" destId="{5A9D2F7A-5CD1-43C6-8513-43BECAB7DBF7}" srcOrd="0" destOrd="0" presId="urn:microsoft.com/office/officeart/2005/8/layout/hierarchy3"/>
    <dgm:cxn modelId="{D305EB7C-6C01-4A48-8EAF-D5BA8CA697E7}" srcId="{AF494CD5-91B7-4FF5-9AA9-0EA57896E2E7}" destId="{214D0198-493C-450C-B19B-59918DDFFD9D}" srcOrd="0" destOrd="0" parTransId="{55BF9BBE-A8F3-45E1-BB13-B821B14FE7D3}" sibTransId="{9136AB64-93FA-4AE7-9C3D-4F71ACF30F28}"/>
    <dgm:cxn modelId="{D370EE0E-1E70-4DD3-AB1A-8DC04A320B10}" type="presOf" srcId="{8F74CC9D-A4AE-4064-901A-63D9F9130567}" destId="{53A8405C-1040-4BCD-A899-0B639699AB20}" srcOrd="0" destOrd="0" presId="urn:microsoft.com/office/officeart/2005/8/layout/hierarchy3"/>
    <dgm:cxn modelId="{B293A7AB-B41F-4E9F-AFB3-B5F0CEE7DEBD}" type="presOf" srcId="{D7444142-16A5-4A8F-86B6-3B9C678E65D7}" destId="{B92CE9E0-0D1B-48DC-947E-A7B2E4DE1174}" srcOrd="0" destOrd="0" presId="urn:microsoft.com/office/officeart/2005/8/layout/hierarchy3"/>
    <dgm:cxn modelId="{0CA51050-E522-430A-A9D1-F080835E4525}" type="presOf" srcId="{155E584C-B56B-4B88-899B-ED2443CC1E35}" destId="{81AA37BB-2CFD-4358-B6E5-DA14006FF5AD}" srcOrd="0" destOrd="0" presId="urn:microsoft.com/office/officeart/2005/8/layout/hierarchy3"/>
    <dgm:cxn modelId="{A91557C7-D5A0-4964-98A3-C8B14271389C}" type="presParOf" srcId="{3F2B7E7D-A126-4ADC-B206-4ED532F88E11}" destId="{09315F58-F92E-41A7-8D4B-F4D71A4290B1}" srcOrd="0" destOrd="0" presId="urn:microsoft.com/office/officeart/2005/8/layout/hierarchy3"/>
    <dgm:cxn modelId="{49507D66-4933-4436-B298-A2587F08AFC1}" type="presParOf" srcId="{09315F58-F92E-41A7-8D4B-F4D71A4290B1}" destId="{C6BCD950-38C9-48F3-9463-1906AF2BA136}" srcOrd="0" destOrd="0" presId="urn:microsoft.com/office/officeart/2005/8/layout/hierarchy3"/>
    <dgm:cxn modelId="{E5173FAC-6590-49D5-8451-FB27C655CE63}" type="presParOf" srcId="{C6BCD950-38C9-48F3-9463-1906AF2BA136}" destId="{5B9C9126-2613-4257-8DF1-DB30EEDC4D2B}" srcOrd="0" destOrd="0" presId="urn:microsoft.com/office/officeart/2005/8/layout/hierarchy3"/>
    <dgm:cxn modelId="{A4041A99-BFB0-4BE9-88F8-DCD685DFC633}" type="presParOf" srcId="{C6BCD950-38C9-48F3-9463-1906AF2BA136}" destId="{6AA8F356-952B-4052-AFEE-B0F77C9FFD51}" srcOrd="1" destOrd="0" presId="urn:microsoft.com/office/officeart/2005/8/layout/hierarchy3"/>
    <dgm:cxn modelId="{9C2CDE0A-D01D-46A4-8BF0-5758B3278F94}" type="presParOf" srcId="{09315F58-F92E-41A7-8D4B-F4D71A4290B1}" destId="{93D3DB77-14C2-49D2-9002-0960AD6A3AFF}" srcOrd="1" destOrd="0" presId="urn:microsoft.com/office/officeart/2005/8/layout/hierarchy3"/>
    <dgm:cxn modelId="{3FAE28AF-5302-4A89-8852-3D71B1CDB86E}" type="presParOf" srcId="{93D3DB77-14C2-49D2-9002-0960AD6A3AFF}" destId="{DF8C1264-97E4-4603-AC1E-AC77479DF6A1}" srcOrd="0" destOrd="0" presId="urn:microsoft.com/office/officeart/2005/8/layout/hierarchy3"/>
    <dgm:cxn modelId="{6C052B84-3389-48BF-9B7F-CB013EC71915}" type="presParOf" srcId="{93D3DB77-14C2-49D2-9002-0960AD6A3AFF}" destId="{29DDD2AA-0721-439D-BC32-22BA4C726598}" srcOrd="1" destOrd="0" presId="urn:microsoft.com/office/officeart/2005/8/layout/hierarchy3"/>
    <dgm:cxn modelId="{188200F5-CEFE-4571-9D98-5BA85BA70FC5}" type="presParOf" srcId="{93D3DB77-14C2-49D2-9002-0960AD6A3AFF}" destId="{5A9D2F7A-5CD1-43C6-8513-43BECAB7DBF7}" srcOrd="2" destOrd="0" presId="urn:microsoft.com/office/officeart/2005/8/layout/hierarchy3"/>
    <dgm:cxn modelId="{52A81CC7-72E3-466D-A6A6-F3A2D72B368F}" type="presParOf" srcId="{93D3DB77-14C2-49D2-9002-0960AD6A3AFF}" destId="{53A8405C-1040-4BCD-A899-0B639699AB20}" srcOrd="3" destOrd="0" presId="urn:microsoft.com/office/officeart/2005/8/layout/hierarchy3"/>
    <dgm:cxn modelId="{6FB12AE7-0D29-49AF-97E6-B71BA25F46F0}" type="presParOf" srcId="{93D3DB77-14C2-49D2-9002-0960AD6A3AFF}" destId="{F448D2EC-1FA0-47C1-87F5-A2F70B130525}" srcOrd="4" destOrd="0" presId="urn:microsoft.com/office/officeart/2005/8/layout/hierarchy3"/>
    <dgm:cxn modelId="{7F0AB546-8155-4752-BE4C-3DF96AF219F5}" type="presParOf" srcId="{93D3DB77-14C2-49D2-9002-0960AD6A3AFF}" destId="{B92CE9E0-0D1B-48DC-947E-A7B2E4DE1174}" srcOrd="5" destOrd="0" presId="urn:microsoft.com/office/officeart/2005/8/layout/hierarchy3"/>
    <dgm:cxn modelId="{0A9C0E28-0E0E-43CF-AA7D-57734F250090}" type="presParOf" srcId="{93D3DB77-14C2-49D2-9002-0960AD6A3AFF}" destId="{CABA11E2-2BCA-45A8-AB59-3E3218C2F32F}" srcOrd="6" destOrd="0" presId="urn:microsoft.com/office/officeart/2005/8/layout/hierarchy3"/>
    <dgm:cxn modelId="{6DD21FE4-8227-4FF4-8003-0CFDC730C272}" type="presParOf" srcId="{93D3DB77-14C2-49D2-9002-0960AD6A3AFF}" destId="{81AA37BB-2CFD-4358-B6E5-DA14006FF5AD}" srcOrd="7" destOrd="0" presId="urn:microsoft.com/office/officeart/2005/8/layout/hierarchy3"/>
    <dgm:cxn modelId="{DA1FB963-FF7D-4048-AA84-3617C8726B64}" type="presParOf" srcId="{93D3DB77-14C2-49D2-9002-0960AD6A3AFF}" destId="{66D1DBE9-37FA-4592-866D-C631F52FF88C}" srcOrd="8" destOrd="0" presId="urn:microsoft.com/office/officeart/2005/8/layout/hierarchy3"/>
    <dgm:cxn modelId="{33AC637D-EBC0-43A5-B2E0-528C3160CB1C}" type="presParOf" srcId="{93D3DB77-14C2-49D2-9002-0960AD6A3AFF}" destId="{AEBAE90D-FE0F-4FF8-8062-4AED5FBC3F68}" srcOrd="9" destOrd="0" presId="urn:microsoft.com/office/officeart/2005/8/layout/hierarchy3"/>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23050C3-F19B-4D60-A226-E5387F188187}"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s-ES"/>
        </a:p>
      </dgm:t>
    </dgm:pt>
    <dgm:pt modelId="{ABA39500-4E9E-4831-8967-085C787D6698}">
      <dgm:prSet phldrT="[Texto]" custT="1"/>
      <dgm:spPr/>
      <dgm:t>
        <a:bodyPr/>
        <a:lstStyle/>
        <a:p>
          <a:pPr marL="95250" indent="0"/>
          <a:r>
            <a:rPr lang="es-ES" sz="1800" dirty="0" smtClean="0">
              <a:solidFill>
                <a:srgbClr val="FFFF00"/>
              </a:solidFill>
            </a:rPr>
            <a:t>módulo profesional de </a:t>
          </a:r>
          <a:r>
            <a:rPr lang="es-ES" sz="1800" dirty="0" err="1" smtClean="0">
              <a:solidFill>
                <a:srgbClr val="FFFF00"/>
              </a:solidFill>
            </a:rPr>
            <a:t>fol</a:t>
          </a:r>
          <a:endParaRPr lang="es-ES" sz="1800" dirty="0">
            <a:solidFill>
              <a:srgbClr val="FFFF00"/>
            </a:solidFill>
          </a:endParaRPr>
        </a:p>
      </dgm:t>
    </dgm:pt>
    <dgm:pt modelId="{797046E7-0B4A-4442-B815-E83538B618CF}" type="parTrans" cxnId="{1A4DB32A-9A35-44C1-84AE-0430721508A4}">
      <dgm:prSet/>
      <dgm:spPr/>
      <dgm:t>
        <a:bodyPr/>
        <a:lstStyle/>
        <a:p>
          <a:endParaRPr lang="es-ES"/>
        </a:p>
      </dgm:t>
    </dgm:pt>
    <dgm:pt modelId="{5A9F6F5C-09AF-4913-9733-11EC8623A20C}" type="sibTrans" cxnId="{1A4DB32A-9A35-44C1-84AE-0430721508A4}">
      <dgm:prSet/>
      <dgm:spPr/>
      <dgm:t>
        <a:bodyPr/>
        <a:lstStyle/>
        <a:p>
          <a:endParaRPr lang="es-ES"/>
        </a:p>
      </dgm:t>
    </dgm:pt>
    <dgm:pt modelId="{869AA53C-2787-4EEA-82A0-C2109792AAA0}">
      <dgm:prSet phldrT="[Texto]"/>
      <dgm:spPr/>
      <dgm:t>
        <a:bodyPr/>
        <a:lstStyle/>
        <a:p>
          <a:pPr marL="114300" indent="0"/>
          <a:r>
            <a:rPr lang="es-ES" sz="1200" dirty="0" smtClean="0"/>
            <a:t>oportunidades de aprendizaje</a:t>
          </a:r>
          <a:endParaRPr lang="es-ES" sz="1200" dirty="0"/>
        </a:p>
      </dgm:t>
    </dgm:pt>
    <dgm:pt modelId="{1414884D-3796-44C8-ADBD-AECF1F845203}" type="parTrans" cxnId="{E98D7686-8C62-40BE-B7DA-9298CFEEE9E3}">
      <dgm:prSet/>
      <dgm:spPr/>
      <dgm:t>
        <a:bodyPr/>
        <a:lstStyle/>
        <a:p>
          <a:endParaRPr lang="es-ES"/>
        </a:p>
      </dgm:t>
    </dgm:pt>
    <dgm:pt modelId="{D688FA08-1005-474D-9690-16C740937F67}" type="sibTrans" cxnId="{E98D7686-8C62-40BE-B7DA-9298CFEEE9E3}">
      <dgm:prSet/>
      <dgm:spPr/>
      <dgm:t>
        <a:bodyPr/>
        <a:lstStyle/>
        <a:p>
          <a:endParaRPr lang="es-ES"/>
        </a:p>
      </dgm:t>
    </dgm:pt>
    <dgm:pt modelId="{6D4AF287-B30C-4461-8629-DA4D1CD0F497}">
      <dgm:prSet phldrT="[Texto]" custT="1"/>
      <dgm:spPr/>
      <dgm:t>
        <a:bodyPr/>
        <a:lstStyle/>
        <a:p>
          <a:pPr marL="177800" indent="0"/>
          <a:r>
            <a:rPr lang="es-ES" sz="2000" dirty="0" smtClean="0">
              <a:solidFill>
                <a:srgbClr val="FFFF00"/>
              </a:solidFill>
            </a:rPr>
            <a:t>módulo de empresa e iniciativa emprendedora</a:t>
          </a:r>
          <a:endParaRPr lang="es-ES" sz="2000" dirty="0">
            <a:solidFill>
              <a:srgbClr val="FFFF00"/>
            </a:solidFill>
          </a:endParaRPr>
        </a:p>
      </dgm:t>
    </dgm:pt>
    <dgm:pt modelId="{F0E02CE8-B9AC-4906-8D6A-3FDDE22AA04B}" type="parTrans" cxnId="{A2E8F8E3-92CD-408A-A497-DBB8931423FF}">
      <dgm:prSet/>
      <dgm:spPr/>
      <dgm:t>
        <a:bodyPr/>
        <a:lstStyle/>
        <a:p>
          <a:endParaRPr lang="es-ES"/>
        </a:p>
      </dgm:t>
    </dgm:pt>
    <dgm:pt modelId="{938E1F67-A357-4ED2-8931-BB78613534DB}" type="sibTrans" cxnId="{A2E8F8E3-92CD-408A-A497-DBB8931423FF}">
      <dgm:prSet/>
      <dgm:spPr/>
      <dgm:t>
        <a:bodyPr/>
        <a:lstStyle/>
        <a:p>
          <a:endParaRPr lang="es-ES"/>
        </a:p>
      </dgm:t>
    </dgm:pt>
    <dgm:pt modelId="{6BECEAD1-EDFF-4785-B06D-F8AB8C791852}">
      <dgm:prSet phldrT="[Texto]"/>
      <dgm:spPr/>
      <dgm:t>
        <a:bodyPr/>
        <a:lstStyle/>
        <a:p>
          <a:pPr marL="114300" indent="0"/>
          <a:r>
            <a:rPr lang="es-ES" sz="1700" dirty="0" smtClean="0"/>
            <a:t>creación y gestión de  empresas</a:t>
          </a:r>
          <a:endParaRPr lang="es-ES" sz="1700" dirty="0"/>
        </a:p>
      </dgm:t>
    </dgm:pt>
    <dgm:pt modelId="{EE8DE76C-E5B7-45B0-8885-4619FE93CCB0}" type="parTrans" cxnId="{D7AC901D-2451-4830-8C54-FDF1BC38C614}">
      <dgm:prSet/>
      <dgm:spPr/>
      <dgm:t>
        <a:bodyPr/>
        <a:lstStyle/>
        <a:p>
          <a:endParaRPr lang="es-ES"/>
        </a:p>
      </dgm:t>
    </dgm:pt>
    <dgm:pt modelId="{3A866142-8BA3-4C7C-A18C-B81D84E52406}" type="sibTrans" cxnId="{D7AC901D-2451-4830-8C54-FDF1BC38C614}">
      <dgm:prSet/>
      <dgm:spPr/>
      <dgm:t>
        <a:bodyPr/>
        <a:lstStyle/>
        <a:p>
          <a:endParaRPr lang="es-ES"/>
        </a:p>
      </dgm:t>
    </dgm:pt>
    <dgm:pt modelId="{4675DBC6-768E-485C-A23A-06340AB0952F}">
      <dgm:prSet phldrT="[Texto]"/>
      <dgm:spPr/>
      <dgm:t>
        <a:bodyPr/>
        <a:lstStyle/>
        <a:p>
          <a:pPr marL="114300" indent="0"/>
          <a:r>
            <a:rPr lang="es-ES" sz="1200" smtClean="0"/>
            <a:t>oportunidades de empleo</a:t>
          </a:r>
          <a:endParaRPr lang="es-ES" sz="1200" dirty="0"/>
        </a:p>
      </dgm:t>
    </dgm:pt>
    <dgm:pt modelId="{5214B73A-CCEB-404E-9D73-48703B96CF1D}" type="parTrans" cxnId="{F575FF27-43B2-4FFC-BD85-914E9B7AB894}">
      <dgm:prSet/>
      <dgm:spPr/>
      <dgm:t>
        <a:bodyPr/>
        <a:lstStyle/>
        <a:p>
          <a:endParaRPr lang="es-ES"/>
        </a:p>
      </dgm:t>
    </dgm:pt>
    <dgm:pt modelId="{48EE95B6-B948-4C72-BCA5-ED708EEEF2C4}" type="sibTrans" cxnId="{F575FF27-43B2-4FFC-BD85-914E9B7AB894}">
      <dgm:prSet/>
      <dgm:spPr/>
      <dgm:t>
        <a:bodyPr/>
        <a:lstStyle/>
        <a:p>
          <a:endParaRPr lang="es-ES"/>
        </a:p>
      </dgm:t>
    </dgm:pt>
    <dgm:pt modelId="{9225186A-7BE8-463B-8F8E-554357F0E72E}">
      <dgm:prSet phldrT="[Texto]"/>
      <dgm:spPr/>
      <dgm:t>
        <a:bodyPr/>
        <a:lstStyle/>
        <a:p>
          <a:pPr marL="114300" indent="0"/>
          <a:r>
            <a:rPr lang="es-ES" sz="1200" smtClean="0"/>
            <a:t>organización del trabajo</a:t>
          </a:r>
          <a:endParaRPr lang="es-ES" sz="1200" dirty="0"/>
        </a:p>
      </dgm:t>
    </dgm:pt>
    <dgm:pt modelId="{D37206AE-7C24-4DA8-AAB0-D6FABBD3FF13}" type="parTrans" cxnId="{5E98E60B-2F8F-4BB2-A2F0-88B9BFE05026}">
      <dgm:prSet/>
      <dgm:spPr/>
      <dgm:t>
        <a:bodyPr/>
        <a:lstStyle/>
        <a:p>
          <a:endParaRPr lang="es-ES"/>
        </a:p>
      </dgm:t>
    </dgm:pt>
    <dgm:pt modelId="{B6E03C91-5B26-4971-AAC4-FDD645EFD9DA}" type="sibTrans" cxnId="{5E98E60B-2F8F-4BB2-A2F0-88B9BFE05026}">
      <dgm:prSet/>
      <dgm:spPr/>
      <dgm:t>
        <a:bodyPr/>
        <a:lstStyle/>
        <a:p>
          <a:endParaRPr lang="es-ES"/>
        </a:p>
      </dgm:t>
    </dgm:pt>
    <dgm:pt modelId="{09A686FE-F89B-4700-96D4-87C04D03541B}">
      <dgm:prSet phldrT="[Texto]"/>
      <dgm:spPr/>
      <dgm:t>
        <a:bodyPr/>
        <a:lstStyle/>
        <a:p>
          <a:pPr marL="114300" indent="0"/>
          <a:r>
            <a:rPr lang="es-ES" sz="1200" dirty="0" smtClean="0"/>
            <a:t>relaciones en la empresa</a:t>
          </a:r>
          <a:endParaRPr lang="es-ES" sz="1200" dirty="0"/>
        </a:p>
      </dgm:t>
    </dgm:pt>
    <dgm:pt modelId="{F7F553E8-0F5B-4809-A7E1-6AF833CCD0D1}" type="parTrans" cxnId="{DA3DFC45-436F-454C-8608-FEF406D7253F}">
      <dgm:prSet/>
      <dgm:spPr/>
      <dgm:t>
        <a:bodyPr/>
        <a:lstStyle/>
        <a:p>
          <a:endParaRPr lang="es-ES"/>
        </a:p>
      </dgm:t>
    </dgm:pt>
    <dgm:pt modelId="{18071EB3-CC81-4BCE-B2D0-B3687FA634CD}" type="sibTrans" cxnId="{DA3DFC45-436F-454C-8608-FEF406D7253F}">
      <dgm:prSet/>
      <dgm:spPr/>
      <dgm:t>
        <a:bodyPr/>
        <a:lstStyle/>
        <a:p>
          <a:endParaRPr lang="es-ES"/>
        </a:p>
      </dgm:t>
    </dgm:pt>
    <dgm:pt modelId="{BCEDD539-0163-4363-8130-1653D88953AA}">
      <dgm:prSet phldrT="[Texto]"/>
      <dgm:spPr/>
      <dgm:t>
        <a:bodyPr/>
        <a:lstStyle/>
        <a:p>
          <a:pPr marL="114300" indent="0"/>
          <a:r>
            <a:rPr lang="es-ES" sz="1200" smtClean="0"/>
            <a:t>legislación laboral</a:t>
          </a:r>
          <a:endParaRPr lang="es-ES" sz="1200" dirty="0"/>
        </a:p>
      </dgm:t>
    </dgm:pt>
    <dgm:pt modelId="{083B8BC0-5E65-4C1E-A690-25222F26C6A2}" type="parTrans" cxnId="{DC915075-C18B-4F68-AC6C-FFC87263AD56}">
      <dgm:prSet/>
      <dgm:spPr/>
      <dgm:t>
        <a:bodyPr/>
        <a:lstStyle/>
        <a:p>
          <a:endParaRPr lang="es-ES"/>
        </a:p>
      </dgm:t>
    </dgm:pt>
    <dgm:pt modelId="{1DBDD326-C940-476B-917C-81C80D703AD2}" type="sibTrans" cxnId="{DC915075-C18B-4F68-AC6C-FFC87263AD56}">
      <dgm:prSet/>
      <dgm:spPr/>
      <dgm:t>
        <a:bodyPr/>
        <a:lstStyle/>
        <a:p>
          <a:endParaRPr lang="es-ES"/>
        </a:p>
      </dgm:t>
    </dgm:pt>
    <dgm:pt modelId="{0F86EF94-A694-4E7F-ACDC-1F9DC5D73BD3}">
      <dgm:prSet phldrT="[Texto]"/>
      <dgm:spPr/>
      <dgm:t>
        <a:bodyPr/>
        <a:lstStyle/>
        <a:p>
          <a:pPr marL="114300" indent="0"/>
          <a:r>
            <a:rPr lang="es-ES" sz="1200" dirty="0" smtClean="0"/>
            <a:t>acceso al empleo</a:t>
          </a:r>
          <a:endParaRPr lang="es-ES" sz="1200" dirty="0"/>
        </a:p>
      </dgm:t>
    </dgm:pt>
    <dgm:pt modelId="{AFF1F3AE-9F98-4350-95CA-6C271864C0CE}" type="parTrans" cxnId="{F477E933-E65C-48F2-AD0F-28E5A81A884F}">
      <dgm:prSet/>
      <dgm:spPr/>
      <dgm:t>
        <a:bodyPr/>
        <a:lstStyle/>
        <a:p>
          <a:endParaRPr lang="es-ES"/>
        </a:p>
      </dgm:t>
    </dgm:pt>
    <dgm:pt modelId="{4F9C33E1-ADE4-474C-995B-AC15CB6B6428}" type="sibTrans" cxnId="{F477E933-E65C-48F2-AD0F-28E5A81A884F}">
      <dgm:prSet/>
      <dgm:spPr/>
      <dgm:t>
        <a:bodyPr/>
        <a:lstStyle/>
        <a:p>
          <a:endParaRPr lang="es-ES"/>
        </a:p>
      </dgm:t>
    </dgm:pt>
    <dgm:pt modelId="{C123A585-A12B-4D4F-92A7-7D7FF71F6307}">
      <dgm:prSet phldrT="[Texto]"/>
      <dgm:spPr/>
      <dgm:t>
        <a:bodyPr/>
        <a:lstStyle/>
        <a:p>
          <a:pPr marL="114300" indent="0"/>
          <a:r>
            <a:rPr lang="es-ES" sz="1200" dirty="0" smtClean="0"/>
            <a:t>reinserción laboral</a:t>
          </a:r>
          <a:endParaRPr lang="es-ES" sz="1200" dirty="0"/>
        </a:p>
      </dgm:t>
    </dgm:pt>
    <dgm:pt modelId="{A625AD3C-03A7-4259-B29C-2D46E4A9E50A}" type="parTrans" cxnId="{947EFAFC-6536-4A23-9CA3-E5C9247F68BC}">
      <dgm:prSet/>
      <dgm:spPr/>
      <dgm:t>
        <a:bodyPr/>
        <a:lstStyle/>
        <a:p>
          <a:endParaRPr lang="es-ES"/>
        </a:p>
      </dgm:t>
    </dgm:pt>
    <dgm:pt modelId="{56B68491-8525-4EB4-9634-2690F6D06E80}" type="sibTrans" cxnId="{947EFAFC-6536-4A23-9CA3-E5C9247F68BC}">
      <dgm:prSet/>
      <dgm:spPr/>
      <dgm:t>
        <a:bodyPr/>
        <a:lstStyle/>
        <a:p>
          <a:endParaRPr lang="es-ES"/>
        </a:p>
      </dgm:t>
    </dgm:pt>
    <dgm:pt modelId="{EC829FE4-75E4-410B-B55F-19F30FE66D0A}">
      <dgm:prSet phldrT="[Texto]"/>
      <dgm:spPr/>
      <dgm:t>
        <a:bodyPr/>
        <a:lstStyle/>
        <a:p>
          <a:pPr marL="114300" indent="0"/>
          <a:r>
            <a:rPr lang="es-ES" sz="1700" dirty="0" smtClean="0"/>
            <a:t>Autoempleo</a:t>
          </a:r>
          <a:endParaRPr lang="es-ES" sz="1700" dirty="0"/>
        </a:p>
      </dgm:t>
    </dgm:pt>
    <dgm:pt modelId="{50C0DD5A-CA81-47E2-82B1-BDB883DF41ED}" type="parTrans" cxnId="{CF734B9D-A788-4808-81D7-6A16EFAB5F93}">
      <dgm:prSet/>
      <dgm:spPr/>
      <dgm:t>
        <a:bodyPr/>
        <a:lstStyle/>
        <a:p>
          <a:endParaRPr lang="es-ES"/>
        </a:p>
      </dgm:t>
    </dgm:pt>
    <dgm:pt modelId="{9C73E5B9-9419-4EE4-AA3A-C0C232A104B7}" type="sibTrans" cxnId="{CF734B9D-A788-4808-81D7-6A16EFAB5F93}">
      <dgm:prSet/>
      <dgm:spPr/>
      <dgm:t>
        <a:bodyPr/>
        <a:lstStyle/>
        <a:p>
          <a:endParaRPr lang="es-ES"/>
        </a:p>
      </dgm:t>
    </dgm:pt>
    <dgm:pt modelId="{AC61AF66-BFB4-4A10-90BB-A74BABBD2A04}">
      <dgm:prSet phldrT="[Texto]"/>
      <dgm:spPr/>
      <dgm:t>
        <a:bodyPr/>
        <a:lstStyle/>
        <a:p>
          <a:pPr marL="114300" indent="0"/>
          <a:r>
            <a:rPr lang="es-ES" sz="1700" dirty="0" smtClean="0"/>
            <a:t>Innovación</a:t>
          </a:r>
          <a:endParaRPr lang="es-ES" sz="1700" dirty="0"/>
        </a:p>
      </dgm:t>
    </dgm:pt>
    <dgm:pt modelId="{1B99D818-10E0-4B8E-AA90-7FC7DC669D77}" type="parTrans" cxnId="{84B0C3D9-D614-41C4-8B43-09FCD1E0E336}">
      <dgm:prSet/>
      <dgm:spPr/>
      <dgm:t>
        <a:bodyPr/>
        <a:lstStyle/>
        <a:p>
          <a:endParaRPr lang="es-ES"/>
        </a:p>
      </dgm:t>
    </dgm:pt>
    <dgm:pt modelId="{45A08819-8A26-4ABD-B10F-9CB531193167}" type="sibTrans" cxnId="{84B0C3D9-D614-41C4-8B43-09FCD1E0E336}">
      <dgm:prSet/>
      <dgm:spPr/>
      <dgm:t>
        <a:bodyPr/>
        <a:lstStyle/>
        <a:p>
          <a:endParaRPr lang="es-ES"/>
        </a:p>
      </dgm:t>
    </dgm:pt>
    <dgm:pt modelId="{85696EB8-CC88-48A6-836A-C53B0E6BB770}">
      <dgm:prSet phldrT="[Texto]"/>
      <dgm:spPr/>
      <dgm:t>
        <a:bodyPr/>
        <a:lstStyle/>
        <a:p>
          <a:pPr marL="114300" indent="0"/>
          <a:r>
            <a:rPr lang="es-ES" sz="1700" dirty="0" smtClean="0"/>
            <a:t>creatividad</a:t>
          </a:r>
          <a:endParaRPr lang="es-ES" sz="1700" dirty="0"/>
        </a:p>
      </dgm:t>
    </dgm:pt>
    <dgm:pt modelId="{9F116B04-D898-4AB5-ACA6-6F957594A8A0}" type="parTrans" cxnId="{D888E093-EE8B-4D57-835E-7AC8EDA5A04C}">
      <dgm:prSet/>
      <dgm:spPr/>
      <dgm:t>
        <a:bodyPr/>
        <a:lstStyle/>
        <a:p>
          <a:endParaRPr lang="es-ES"/>
        </a:p>
      </dgm:t>
    </dgm:pt>
    <dgm:pt modelId="{C361AB6B-575F-4983-81F3-2E9996EAEA6D}" type="sibTrans" cxnId="{D888E093-EE8B-4D57-835E-7AC8EDA5A04C}">
      <dgm:prSet/>
      <dgm:spPr/>
      <dgm:t>
        <a:bodyPr/>
        <a:lstStyle/>
        <a:p>
          <a:endParaRPr lang="es-ES"/>
        </a:p>
      </dgm:t>
    </dgm:pt>
    <dgm:pt modelId="{EFE21483-AFBD-47B9-B6A5-082EB61DDA38}">
      <dgm:prSet phldrT="[Texto]"/>
      <dgm:spPr/>
      <dgm:t>
        <a:bodyPr/>
        <a:lstStyle/>
        <a:p>
          <a:pPr marL="114300" indent="0"/>
          <a:r>
            <a:rPr lang="es-ES" sz="1200" smtClean="0"/>
            <a:t>prevención de riesgos laborales</a:t>
          </a:r>
          <a:endParaRPr lang="es-ES" sz="1200" dirty="0"/>
        </a:p>
      </dgm:t>
    </dgm:pt>
    <dgm:pt modelId="{93D61051-7E26-4C23-B582-7000689446F0}" type="parTrans" cxnId="{C0CE66D4-61F2-4042-A3D7-8F03177779F6}">
      <dgm:prSet/>
      <dgm:spPr/>
      <dgm:t>
        <a:bodyPr/>
        <a:lstStyle/>
        <a:p>
          <a:endParaRPr lang="es-ES"/>
        </a:p>
      </dgm:t>
    </dgm:pt>
    <dgm:pt modelId="{E39973EB-6C82-455E-B195-D1F0851AE70D}" type="sibTrans" cxnId="{C0CE66D4-61F2-4042-A3D7-8F03177779F6}">
      <dgm:prSet/>
      <dgm:spPr/>
      <dgm:t>
        <a:bodyPr/>
        <a:lstStyle/>
        <a:p>
          <a:endParaRPr lang="es-ES"/>
        </a:p>
      </dgm:t>
    </dgm:pt>
    <dgm:pt modelId="{4147A0BC-CB9F-4C89-AF93-1E4FAF341FBE}" type="pres">
      <dgm:prSet presAssocID="{423050C3-F19B-4D60-A226-E5387F188187}" presName="linear" presStyleCnt="0">
        <dgm:presLayoutVars>
          <dgm:dir/>
          <dgm:resizeHandles val="exact"/>
        </dgm:presLayoutVars>
      </dgm:prSet>
      <dgm:spPr/>
      <dgm:t>
        <a:bodyPr/>
        <a:lstStyle/>
        <a:p>
          <a:endParaRPr lang="es-ES"/>
        </a:p>
      </dgm:t>
    </dgm:pt>
    <dgm:pt modelId="{9A7252F3-5D19-411E-A6DB-2640EC2F2684}" type="pres">
      <dgm:prSet presAssocID="{ABA39500-4E9E-4831-8967-085C787D6698}" presName="comp" presStyleCnt="0"/>
      <dgm:spPr/>
    </dgm:pt>
    <dgm:pt modelId="{A5FBCA94-FF5A-43D6-A7F3-4ADBEB3116AA}" type="pres">
      <dgm:prSet presAssocID="{ABA39500-4E9E-4831-8967-085C787D6698}" presName="box" presStyleLbl="node1" presStyleIdx="0" presStyleCnt="2"/>
      <dgm:spPr/>
      <dgm:t>
        <a:bodyPr/>
        <a:lstStyle/>
        <a:p>
          <a:endParaRPr lang="es-ES"/>
        </a:p>
      </dgm:t>
    </dgm:pt>
    <dgm:pt modelId="{0383D5FE-B155-4608-901F-00C8424B8B13}" type="pres">
      <dgm:prSet presAssocID="{ABA39500-4E9E-4831-8967-085C787D6698}"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65000" r="-65000"/>
          </a:stretch>
        </a:blipFill>
      </dgm:spPr>
    </dgm:pt>
    <dgm:pt modelId="{EAD3A23A-9D68-430B-BEDD-6060EA27B749}" type="pres">
      <dgm:prSet presAssocID="{ABA39500-4E9E-4831-8967-085C787D6698}" presName="text" presStyleLbl="node1" presStyleIdx="0" presStyleCnt="2">
        <dgm:presLayoutVars>
          <dgm:bulletEnabled val="1"/>
        </dgm:presLayoutVars>
      </dgm:prSet>
      <dgm:spPr/>
      <dgm:t>
        <a:bodyPr/>
        <a:lstStyle/>
        <a:p>
          <a:endParaRPr lang="es-ES"/>
        </a:p>
      </dgm:t>
    </dgm:pt>
    <dgm:pt modelId="{140C2350-7FC9-4058-89D3-1D1864721B55}" type="pres">
      <dgm:prSet presAssocID="{5A9F6F5C-09AF-4913-9733-11EC8623A20C}" presName="spacer" presStyleCnt="0"/>
      <dgm:spPr/>
    </dgm:pt>
    <dgm:pt modelId="{C9C90CEC-4A07-449E-90FE-CCD9C4629382}" type="pres">
      <dgm:prSet presAssocID="{6D4AF287-B30C-4461-8629-DA4D1CD0F497}" presName="comp" presStyleCnt="0"/>
      <dgm:spPr/>
    </dgm:pt>
    <dgm:pt modelId="{380668C5-04D3-4C00-B1A4-0834C1996875}" type="pres">
      <dgm:prSet presAssocID="{6D4AF287-B30C-4461-8629-DA4D1CD0F497}" presName="box" presStyleLbl="node1" presStyleIdx="1" presStyleCnt="2"/>
      <dgm:spPr/>
      <dgm:t>
        <a:bodyPr/>
        <a:lstStyle/>
        <a:p>
          <a:endParaRPr lang="es-ES"/>
        </a:p>
      </dgm:t>
    </dgm:pt>
    <dgm:pt modelId="{05011DB0-6F0F-4CB5-B07F-3992160F4456}" type="pres">
      <dgm:prSet presAssocID="{6D4AF287-B30C-4461-8629-DA4D1CD0F497}"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45000" r="-45000"/>
          </a:stretch>
        </a:blipFill>
      </dgm:spPr>
    </dgm:pt>
    <dgm:pt modelId="{7F193A7D-D644-493B-A151-81AF2AA5B0F8}" type="pres">
      <dgm:prSet presAssocID="{6D4AF287-B30C-4461-8629-DA4D1CD0F497}" presName="text" presStyleLbl="node1" presStyleIdx="1" presStyleCnt="2">
        <dgm:presLayoutVars>
          <dgm:bulletEnabled val="1"/>
        </dgm:presLayoutVars>
      </dgm:prSet>
      <dgm:spPr/>
      <dgm:t>
        <a:bodyPr/>
        <a:lstStyle/>
        <a:p>
          <a:endParaRPr lang="es-ES"/>
        </a:p>
      </dgm:t>
    </dgm:pt>
  </dgm:ptLst>
  <dgm:cxnLst>
    <dgm:cxn modelId="{6F659871-FFCA-4033-B655-58FA7D0837E6}" type="presOf" srcId="{EFE21483-AFBD-47B9-B6A5-082EB61DDA38}" destId="{A5FBCA94-FF5A-43D6-A7F3-4ADBEB3116AA}" srcOrd="0" destOrd="8" presId="urn:microsoft.com/office/officeart/2005/8/layout/vList4#3"/>
    <dgm:cxn modelId="{947EFAFC-6536-4A23-9CA3-E5C9247F68BC}" srcId="{ABA39500-4E9E-4831-8967-085C787D6698}" destId="{C123A585-A12B-4D4F-92A7-7D7FF71F6307}" srcOrd="6" destOrd="0" parTransId="{A625AD3C-03A7-4259-B29C-2D46E4A9E50A}" sibTransId="{56B68491-8525-4EB4-9634-2690F6D06E80}"/>
    <dgm:cxn modelId="{12CFAD14-BC2D-41AB-ADB4-943AFD527995}" type="presOf" srcId="{AC61AF66-BFB4-4A10-90BB-A74BABBD2A04}" destId="{380668C5-04D3-4C00-B1A4-0834C1996875}" srcOrd="0" destOrd="3" presId="urn:microsoft.com/office/officeart/2005/8/layout/vList4#3"/>
    <dgm:cxn modelId="{17830F85-700E-4F97-A1BE-C5CFEA7CAF3D}" type="presOf" srcId="{9225186A-7BE8-463B-8F8E-554357F0E72E}" destId="{EAD3A23A-9D68-430B-BEDD-6060EA27B749}" srcOrd="1" destOrd="3" presId="urn:microsoft.com/office/officeart/2005/8/layout/vList4#3"/>
    <dgm:cxn modelId="{EC9F0E1D-328F-4869-9884-EE6B8976F401}" type="presOf" srcId="{6BECEAD1-EDFF-4785-B06D-F8AB8C791852}" destId="{380668C5-04D3-4C00-B1A4-0834C1996875}" srcOrd="0" destOrd="1" presId="urn:microsoft.com/office/officeart/2005/8/layout/vList4#3"/>
    <dgm:cxn modelId="{8118D5A5-AEE5-42DF-A74C-84891E33AD6B}" type="presOf" srcId="{0F86EF94-A694-4E7F-ACDC-1F9DC5D73BD3}" destId="{EAD3A23A-9D68-430B-BEDD-6060EA27B749}" srcOrd="1" destOrd="6" presId="urn:microsoft.com/office/officeart/2005/8/layout/vList4#3"/>
    <dgm:cxn modelId="{509BD741-6FEF-4FEA-8B67-AF9253B585CD}" type="presOf" srcId="{0F86EF94-A694-4E7F-ACDC-1F9DC5D73BD3}" destId="{A5FBCA94-FF5A-43D6-A7F3-4ADBEB3116AA}" srcOrd="0" destOrd="6" presId="urn:microsoft.com/office/officeart/2005/8/layout/vList4#3"/>
    <dgm:cxn modelId="{84B0C3D9-D614-41C4-8B43-09FCD1E0E336}" srcId="{6D4AF287-B30C-4461-8629-DA4D1CD0F497}" destId="{AC61AF66-BFB4-4A10-90BB-A74BABBD2A04}" srcOrd="2" destOrd="0" parTransId="{1B99D818-10E0-4B8E-AA90-7FC7DC669D77}" sibTransId="{45A08819-8A26-4ABD-B10F-9CB531193167}"/>
    <dgm:cxn modelId="{A0E378DC-C845-41C1-9A1D-F8574C74558B}" type="presOf" srcId="{4675DBC6-768E-485C-A23A-06340AB0952F}" destId="{A5FBCA94-FF5A-43D6-A7F3-4ADBEB3116AA}" srcOrd="0" destOrd="2" presId="urn:microsoft.com/office/officeart/2005/8/layout/vList4#3"/>
    <dgm:cxn modelId="{5514CF44-47B2-4EC5-BEFD-91A14CD05210}" type="presOf" srcId="{6D4AF287-B30C-4461-8629-DA4D1CD0F497}" destId="{380668C5-04D3-4C00-B1A4-0834C1996875}" srcOrd="0" destOrd="0" presId="urn:microsoft.com/office/officeart/2005/8/layout/vList4#3"/>
    <dgm:cxn modelId="{F477E933-E65C-48F2-AD0F-28E5A81A884F}" srcId="{ABA39500-4E9E-4831-8967-085C787D6698}" destId="{0F86EF94-A694-4E7F-ACDC-1F9DC5D73BD3}" srcOrd="5" destOrd="0" parTransId="{AFF1F3AE-9F98-4350-95CA-6C271864C0CE}" sibTransId="{4F9C33E1-ADE4-474C-995B-AC15CB6B6428}"/>
    <dgm:cxn modelId="{49D7B3A4-8FD4-46B3-B6A3-4834149A8382}" type="presOf" srcId="{EC829FE4-75E4-410B-B55F-19F30FE66D0A}" destId="{7F193A7D-D644-493B-A151-81AF2AA5B0F8}" srcOrd="1" destOrd="2" presId="urn:microsoft.com/office/officeart/2005/8/layout/vList4#3"/>
    <dgm:cxn modelId="{D5BE4647-09D5-47E0-89B6-D0031E6399AB}" type="presOf" srcId="{ABA39500-4E9E-4831-8967-085C787D6698}" destId="{EAD3A23A-9D68-430B-BEDD-6060EA27B749}" srcOrd="1" destOrd="0" presId="urn:microsoft.com/office/officeart/2005/8/layout/vList4#3"/>
    <dgm:cxn modelId="{E98D7686-8C62-40BE-B7DA-9298CFEEE9E3}" srcId="{ABA39500-4E9E-4831-8967-085C787D6698}" destId="{869AA53C-2787-4EEA-82A0-C2109792AAA0}" srcOrd="0" destOrd="0" parTransId="{1414884D-3796-44C8-ADBD-AECF1F845203}" sibTransId="{D688FA08-1005-474D-9690-16C740937F67}"/>
    <dgm:cxn modelId="{DC446AAF-8A79-4DE3-84C0-8950787DA8C0}" type="presOf" srcId="{4675DBC6-768E-485C-A23A-06340AB0952F}" destId="{EAD3A23A-9D68-430B-BEDD-6060EA27B749}" srcOrd="1" destOrd="2" presId="urn:microsoft.com/office/officeart/2005/8/layout/vList4#3"/>
    <dgm:cxn modelId="{5E98E60B-2F8F-4BB2-A2F0-88B9BFE05026}" srcId="{ABA39500-4E9E-4831-8967-085C787D6698}" destId="{9225186A-7BE8-463B-8F8E-554357F0E72E}" srcOrd="2" destOrd="0" parTransId="{D37206AE-7C24-4DA8-AAB0-D6FABBD3FF13}" sibTransId="{B6E03C91-5B26-4971-AAC4-FDD645EFD9DA}"/>
    <dgm:cxn modelId="{DA3DFC45-436F-454C-8608-FEF406D7253F}" srcId="{ABA39500-4E9E-4831-8967-085C787D6698}" destId="{09A686FE-F89B-4700-96D4-87C04D03541B}" srcOrd="3" destOrd="0" parTransId="{F7F553E8-0F5B-4809-A7E1-6AF833CCD0D1}" sibTransId="{18071EB3-CC81-4BCE-B2D0-B3687FA634CD}"/>
    <dgm:cxn modelId="{496244DB-C792-4A30-9413-1AC3F3EB242C}" type="presOf" srcId="{869AA53C-2787-4EEA-82A0-C2109792AAA0}" destId="{EAD3A23A-9D68-430B-BEDD-6060EA27B749}" srcOrd="1" destOrd="1" presId="urn:microsoft.com/office/officeart/2005/8/layout/vList4#3"/>
    <dgm:cxn modelId="{BD2AD42E-55E9-40FE-B2CF-7CE15B2EB373}" type="presOf" srcId="{AC61AF66-BFB4-4A10-90BB-A74BABBD2A04}" destId="{7F193A7D-D644-493B-A151-81AF2AA5B0F8}" srcOrd="1" destOrd="3" presId="urn:microsoft.com/office/officeart/2005/8/layout/vList4#3"/>
    <dgm:cxn modelId="{22CEF989-8421-40B2-BCD5-A66B5560AA94}" type="presOf" srcId="{85696EB8-CC88-48A6-836A-C53B0E6BB770}" destId="{7F193A7D-D644-493B-A151-81AF2AA5B0F8}" srcOrd="1" destOrd="4" presId="urn:microsoft.com/office/officeart/2005/8/layout/vList4#3"/>
    <dgm:cxn modelId="{CEF2BA23-F5B8-4773-BE8C-399BE93F7A08}" type="presOf" srcId="{869AA53C-2787-4EEA-82A0-C2109792AAA0}" destId="{A5FBCA94-FF5A-43D6-A7F3-4ADBEB3116AA}" srcOrd="0" destOrd="1" presId="urn:microsoft.com/office/officeart/2005/8/layout/vList4#3"/>
    <dgm:cxn modelId="{CF734B9D-A788-4808-81D7-6A16EFAB5F93}" srcId="{6D4AF287-B30C-4461-8629-DA4D1CD0F497}" destId="{EC829FE4-75E4-410B-B55F-19F30FE66D0A}" srcOrd="1" destOrd="0" parTransId="{50C0DD5A-CA81-47E2-82B1-BDB883DF41ED}" sibTransId="{9C73E5B9-9419-4EE4-AA3A-C0C232A104B7}"/>
    <dgm:cxn modelId="{D888E093-EE8B-4D57-835E-7AC8EDA5A04C}" srcId="{6D4AF287-B30C-4461-8629-DA4D1CD0F497}" destId="{85696EB8-CC88-48A6-836A-C53B0E6BB770}" srcOrd="3" destOrd="0" parTransId="{9F116B04-D898-4AB5-ACA6-6F957594A8A0}" sibTransId="{C361AB6B-575F-4983-81F3-2E9996EAEA6D}"/>
    <dgm:cxn modelId="{8E168158-90DF-43CF-BA3A-AC53929C05DA}" type="presOf" srcId="{6D4AF287-B30C-4461-8629-DA4D1CD0F497}" destId="{7F193A7D-D644-493B-A151-81AF2AA5B0F8}" srcOrd="1" destOrd="0" presId="urn:microsoft.com/office/officeart/2005/8/layout/vList4#3"/>
    <dgm:cxn modelId="{68C21A34-8149-47A7-81E1-E54C0010D733}" type="presOf" srcId="{C123A585-A12B-4D4F-92A7-7D7FF71F6307}" destId="{A5FBCA94-FF5A-43D6-A7F3-4ADBEB3116AA}" srcOrd="0" destOrd="7" presId="urn:microsoft.com/office/officeart/2005/8/layout/vList4#3"/>
    <dgm:cxn modelId="{F575FF27-43B2-4FFC-BD85-914E9B7AB894}" srcId="{ABA39500-4E9E-4831-8967-085C787D6698}" destId="{4675DBC6-768E-485C-A23A-06340AB0952F}" srcOrd="1" destOrd="0" parTransId="{5214B73A-CCEB-404E-9D73-48703B96CF1D}" sibTransId="{48EE95B6-B948-4C72-BCA5-ED708EEEF2C4}"/>
    <dgm:cxn modelId="{DC915075-C18B-4F68-AC6C-FFC87263AD56}" srcId="{ABA39500-4E9E-4831-8967-085C787D6698}" destId="{BCEDD539-0163-4363-8130-1653D88953AA}" srcOrd="4" destOrd="0" parTransId="{083B8BC0-5E65-4C1E-A690-25222F26C6A2}" sibTransId="{1DBDD326-C940-476B-917C-81C80D703AD2}"/>
    <dgm:cxn modelId="{BCB6E1AF-40AB-4DA8-9BA4-29EABC1B9E8E}" type="presOf" srcId="{9225186A-7BE8-463B-8F8E-554357F0E72E}" destId="{A5FBCA94-FF5A-43D6-A7F3-4ADBEB3116AA}" srcOrd="0" destOrd="3" presId="urn:microsoft.com/office/officeart/2005/8/layout/vList4#3"/>
    <dgm:cxn modelId="{C0CE66D4-61F2-4042-A3D7-8F03177779F6}" srcId="{ABA39500-4E9E-4831-8967-085C787D6698}" destId="{EFE21483-AFBD-47B9-B6A5-082EB61DDA38}" srcOrd="7" destOrd="0" parTransId="{93D61051-7E26-4C23-B582-7000689446F0}" sibTransId="{E39973EB-6C82-455E-B195-D1F0851AE70D}"/>
    <dgm:cxn modelId="{F96AF510-D4A2-4B72-B685-98FD9B1A413D}" type="presOf" srcId="{423050C3-F19B-4D60-A226-E5387F188187}" destId="{4147A0BC-CB9F-4C89-AF93-1E4FAF341FBE}" srcOrd="0" destOrd="0" presId="urn:microsoft.com/office/officeart/2005/8/layout/vList4#3"/>
    <dgm:cxn modelId="{CDBBA601-5BEC-4245-BE3C-152BD64A5E7E}" type="presOf" srcId="{EFE21483-AFBD-47B9-B6A5-082EB61DDA38}" destId="{EAD3A23A-9D68-430B-BEDD-6060EA27B749}" srcOrd="1" destOrd="8" presId="urn:microsoft.com/office/officeart/2005/8/layout/vList4#3"/>
    <dgm:cxn modelId="{BF6278FF-3CC1-476A-8BF9-6140DF949BFD}" type="presOf" srcId="{BCEDD539-0163-4363-8130-1653D88953AA}" destId="{A5FBCA94-FF5A-43D6-A7F3-4ADBEB3116AA}" srcOrd="0" destOrd="5" presId="urn:microsoft.com/office/officeart/2005/8/layout/vList4#3"/>
    <dgm:cxn modelId="{134A13C4-401B-4ABC-BEFD-3736B242FE1F}" type="presOf" srcId="{ABA39500-4E9E-4831-8967-085C787D6698}" destId="{A5FBCA94-FF5A-43D6-A7F3-4ADBEB3116AA}" srcOrd="0" destOrd="0" presId="urn:microsoft.com/office/officeart/2005/8/layout/vList4#3"/>
    <dgm:cxn modelId="{2DA92108-49A7-4E85-B817-51CA9F3C97E6}" type="presOf" srcId="{EC829FE4-75E4-410B-B55F-19F30FE66D0A}" destId="{380668C5-04D3-4C00-B1A4-0834C1996875}" srcOrd="0" destOrd="2" presId="urn:microsoft.com/office/officeart/2005/8/layout/vList4#3"/>
    <dgm:cxn modelId="{33746236-A641-4DCB-BEDC-5101FD39D86E}" type="presOf" srcId="{6BECEAD1-EDFF-4785-B06D-F8AB8C791852}" destId="{7F193A7D-D644-493B-A151-81AF2AA5B0F8}" srcOrd="1" destOrd="1" presId="urn:microsoft.com/office/officeart/2005/8/layout/vList4#3"/>
    <dgm:cxn modelId="{1A4DB32A-9A35-44C1-84AE-0430721508A4}" srcId="{423050C3-F19B-4D60-A226-E5387F188187}" destId="{ABA39500-4E9E-4831-8967-085C787D6698}" srcOrd="0" destOrd="0" parTransId="{797046E7-0B4A-4442-B815-E83538B618CF}" sibTransId="{5A9F6F5C-09AF-4913-9733-11EC8623A20C}"/>
    <dgm:cxn modelId="{A2E8F8E3-92CD-408A-A497-DBB8931423FF}" srcId="{423050C3-F19B-4D60-A226-E5387F188187}" destId="{6D4AF287-B30C-4461-8629-DA4D1CD0F497}" srcOrd="1" destOrd="0" parTransId="{F0E02CE8-B9AC-4906-8D6A-3FDDE22AA04B}" sibTransId="{938E1F67-A357-4ED2-8931-BB78613534DB}"/>
    <dgm:cxn modelId="{BA4934B2-9994-4A2B-90BA-2FD6CBA95B92}" type="presOf" srcId="{09A686FE-F89B-4700-96D4-87C04D03541B}" destId="{EAD3A23A-9D68-430B-BEDD-6060EA27B749}" srcOrd="1" destOrd="4" presId="urn:microsoft.com/office/officeart/2005/8/layout/vList4#3"/>
    <dgm:cxn modelId="{0973DDEC-76B7-42CB-96B2-C88654CD7773}" type="presOf" srcId="{C123A585-A12B-4D4F-92A7-7D7FF71F6307}" destId="{EAD3A23A-9D68-430B-BEDD-6060EA27B749}" srcOrd="1" destOrd="7" presId="urn:microsoft.com/office/officeart/2005/8/layout/vList4#3"/>
    <dgm:cxn modelId="{8AE9E17E-DD09-4C36-9909-37A90AD78963}" type="presOf" srcId="{85696EB8-CC88-48A6-836A-C53B0E6BB770}" destId="{380668C5-04D3-4C00-B1A4-0834C1996875}" srcOrd="0" destOrd="4" presId="urn:microsoft.com/office/officeart/2005/8/layout/vList4#3"/>
    <dgm:cxn modelId="{D7AC901D-2451-4830-8C54-FDF1BC38C614}" srcId="{6D4AF287-B30C-4461-8629-DA4D1CD0F497}" destId="{6BECEAD1-EDFF-4785-B06D-F8AB8C791852}" srcOrd="0" destOrd="0" parTransId="{EE8DE76C-E5B7-45B0-8885-4619FE93CCB0}" sibTransId="{3A866142-8BA3-4C7C-A18C-B81D84E52406}"/>
    <dgm:cxn modelId="{71CED0E0-9CDA-4899-8D99-A8454D564868}" type="presOf" srcId="{BCEDD539-0163-4363-8130-1653D88953AA}" destId="{EAD3A23A-9D68-430B-BEDD-6060EA27B749}" srcOrd="1" destOrd="5" presId="urn:microsoft.com/office/officeart/2005/8/layout/vList4#3"/>
    <dgm:cxn modelId="{5BC1EC95-F939-4756-AB77-5053092AF6E5}" type="presOf" srcId="{09A686FE-F89B-4700-96D4-87C04D03541B}" destId="{A5FBCA94-FF5A-43D6-A7F3-4ADBEB3116AA}" srcOrd="0" destOrd="4" presId="urn:microsoft.com/office/officeart/2005/8/layout/vList4#3"/>
    <dgm:cxn modelId="{C95C5C59-9CE6-4834-874D-F84F11D98BAD}" type="presParOf" srcId="{4147A0BC-CB9F-4C89-AF93-1E4FAF341FBE}" destId="{9A7252F3-5D19-411E-A6DB-2640EC2F2684}" srcOrd="0" destOrd="0" presId="urn:microsoft.com/office/officeart/2005/8/layout/vList4#3"/>
    <dgm:cxn modelId="{D6DB9851-04B8-4DC9-A4FE-663FFB827411}" type="presParOf" srcId="{9A7252F3-5D19-411E-A6DB-2640EC2F2684}" destId="{A5FBCA94-FF5A-43D6-A7F3-4ADBEB3116AA}" srcOrd="0" destOrd="0" presId="urn:microsoft.com/office/officeart/2005/8/layout/vList4#3"/>
    <dgm:cxn modelId="{BA6C9053-BB77-43CD-B4C5-0DB9B534F40C}" type="presParOf" srcId="{9A7252F3-5D19-411E-A6DB-2640EC2F2684}" destId="{0383D5FE-B155-4608-901F-00C8424B8B13}" srcOrd="1" destOrd="0" presId="urn:microsoft.com/office/officeart/2005/8/layout/vList4#3"/>
    <dgm:cxn modelId="{524A5210-5F65-41CE-8633-49A893B13526}" type="presParOf" srcId="{9A7252F3-5D19-411E-A6DB-2640EC2F2684}" destId="{EAD3A23A-9D68-430B-BEDD-6060EA27B749}" srcOrd="2" destOrd="0" presId="urn:microsoft.com/office/officeart/2005/8/layout/vList4#3"/>
    <dgm:cxn modelId="{A8844728-35C1-4472-AB34-2C8548DDE3D2}" type="presParOf" srcId="{4147A0BC-CB9F-4C89-AF93-1E4FAF341FBE}" destId="{140C2350-7FC9-4058-89D3-1D1864721B55}" srcOrd="1" destOrd="0" presId="urn:microsoft.com/office/officeart/2005/8/layout/vList4#3"/>
    <dgm:cxn modelId="{7C9D06C3-CD4C-4E54-A069-4280229545A8}" type="presParOf" srcId="{4147A0BC-CB9F-4C89-AF93-1E4FAF341FBE}" destId="{C9C90CEC-4A07-449E-90FE-CCD9C4629382}" srcOrd="2" destOrd="0" presId="urn:microsoft.com/office/officeart/2005/8/layout/vList4#3"/>
    <dgm:cxn modelId="{7907C94E-B44F-4F18-A3F5-CECDE5C07783}" type="presParOf" srcId="{C9C90CEC-4A07-449E-90FE-CCD9C4629382}" destId="{380668C5-04D3-4C00-B1A4-0834C1996875}" srcOrd="0" destOrd="0" presId="urn:microsoft.com/office/officeart/2005/8/layout/vList4#3"/>
    <dgm:cxn modelId="{FC1BB940-C3A0-45C1-A6C2-E94294F34D45}" type="presParOf" srcId="{C9C90CEC-4A07-449E-90FE-CCD9C4629382}" destId="{05011DB0-6F0F-4CB5-B07F-3992160F4456}" srcOrd="1" destOrd="0" presId="urn:microsoft.com/office/officeart/2005/8/layout/vList4#3"/>
    <dgm:cxn modelId="{42C06682-7684-454C-8431-B6D08B3DB2D7}" type="presParOf" srcId="{C9C90CEC-4A07-449E-90FE-CCD9C4629382}" destId="{7F193A7D-D644-493B-A151-81AF2AA5B0F8}" srcOrd="2" destOrd="0" presId="urn:microsoft.com/office/officeart/2005/8/layout/vList4#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23050C3-F19B-4D60-A226-E5387F1881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ABA39500-4E9E-4831-8967-085C787D6698}">
      <dgm:prSet phldrT="[Texto]"/>
      <dgm:spPr/>
      <dgm:t>
        <a:bodyPr/>
        <a:lstStyle/>
        <a:p>
          <a:pPr marL="95250" indent="0"/>
          <a:r>
            <a:rPr lang="es-ES" dirty="0" err="1" smtClean="0"/>
            <a:t>fct</a:t>
          </a:r>
          <a:endParaRPr lang="es-ES" dirty="0"/>
        </a:p>
      </dgm:t>
    </dgm:pt>
    <dgm:pt modelId="{797046E7-0B4A-4442-B815-E83538B618CF}" type="parTrans" cxnId="{1A4DB32A-9A35-44C1-84AE-0430721508A4}">
      <dgm:prSet/>
      <dgm:spPr/>
      <dgm:t>
        <a:bodyPr/>
        <a:lstStyle/>
        <a:p>
          <a:endParaRPr lang="es-ES"/>
        </a:p>
      </dgm:t>
    </dgm:pt>
    <dgm:pt modelId="{5A9F6F5C-09AF-4913-9733-11EC8623A20C}" type="sibTrans" cxnId="{1A4DB32A-9A35-44C1-84AE-0430721508A4}">
      <dgm:prSet/>
      <dgm:spPr/>
      <dgm:t>
        <a:bodyPr/>
        <a:lstStyle/>
        <a:p>
          <a:endParaRPr lang="es-ES"/>
        </a:p>
      </dgm:t>
    </dgm:pt>
    <dgm:pt modelId="{BCEDD539-0163-4363-8130-1653D88953AA}">
      <dgm:prSet phldrT="[Texto]" custT="1"/>
      <dgm:spPr/>
      <dgm:t>
        <a:bodyPr anchor="ctr"/>
        <a:lstStyle/>
        <a:p>
          <a:pPr marL="114300" indent="0"/>
          <a:r>
            <a:rPr lang="es-ES" sz="1500" dirty="0" smtClean="0"/>
            <a:t>Evaluar aspectos  relevantes de la profesionalidad alcanzada por el alumno en el centro educativo y acreditar los aspectos requeridos en el empleo</a:t>
          </a:r>
          <a:endParaRPr lang="es-ES" sz="1500" dirty="0"/>
        </a:p>
      </dgm:t>
    </dgm:pt>
    <dgm:pt modelId="{1DBDD326-C940-476B-917C-81C80D703AD2}" type="sibTrans" cxnId="{DC915075-C18B-4F68-AC6C-FFC87263AD56}">
      <dgm:prSet/>
      <dgm:spPr/>
      <dgm:t>
        <a:bodyPr/>
        <a:lstStyle/>
        <a:p>
          <a:endParaRPr lang="es-ES"/>
        </a:p>
      </dgm:t>
    </dgm:pt>
    <dgm:pt modelId="{083B8BC0-5E65-4C1E-A690-25222F26C6A2}" type="parTrans" cxnId="{DC915075-C18B-4F68-AC6C-FFC87263AD56}">
      <dgm:prSet/>
      <dgm:spPr/>
      <dgm:t>
        <a:bodyPr/>
        <a:lstStyle/>
        <a:p>
          <a:endParaRPr lang="es-ES"/>
        </a:p>
      </dgm:t>
    </dgm:pt>
    <dgm:pt modelId="{09A686FE-F89B-4700-96D4-87C04D03541B}">
      <dgm:prSet phldrT="[Texto]" custT="1"/>
      <dgm:spPr/>
      <dgm:t>
        <a:bodyPr anchor="ctr"/>
        <a:lstStyle/>
        <a:p>
          <a:pPr marL="114300" indent="0"/>
          <a:r>
            <a:rPr lang="es-ES" sz="1500" dirty="0" smtClean="0"/>
            <a:t>Completar conocimientos relacionados con la producción, la comercialización, la gestión económica y relaciones entre empresas</a:t>
          </a:r>
          <a:endParaRPr lang="es-ES" sz="1500" dirty="0"/>
        </a:p>
      </dgm:t>
    </dgm:pt>
    <dgm:pt modelId="{18071EB3-CC81-4BCE-B2D0-B3687FA634CD}" type="sibTrans" cxnId="{DA3DFC45-436F-454C-8608-FEF406D7253F}">
      <dgm:prSet/>
      <dgm:spPr/>
      <dgm:t>
        <a:bodyPr/>
        <a:lstStyle/>
        <a:p>
          <a:endParaRPr lang="es-ES"/>
        </a:p>
      </dgm:t>
    </dgm:pt>
    <dgm:pt modelId="{F7F553E8-0F5B-4809-A7E1-6AF833CCD0D1}" type="parTrans" cxnId="{DA3DFC45-436F-454C-8608-FEF406D7253F}">
      <dgm:prSet/>
      <dgm:spPr/>
      <dgm:t>
        <a:bodyPr/>
        <a:lstStyle/>
        <a:p>
          <a:endParaRPr lang="es-ES"/>
        </a:p>
      </dgm:t>
    </dgm:pt>
    <dgm:pt modelId="{9225186A-7BE8-463B-8F8E-554357F0E72E}">
      <dgm:prSet phldrT="[Texto]" custT="1"/>
      <dgm:spPr/>
      <dgm:t>
        <a:bodyPr anchor="ctr"/>
        <a:lstStyle/>
        <a:p>
          <a:pPr marL="114300" indent="0"/>
          <a:r>
            <a:rPr lang="es-ES" sz="1500" dirty="0" smtClean="0"/>
            <a:t>Organización del trabajo</a:t>
          </a:r>
          <a:endParaRPr lang="es-ES" sz="1500" dirty="0"/>
        </a:p>
      </dgm:t>
    </dgm:pt>
    <dgm:pt modelId="{B6E03C91-5B26-4971-AAC4-FDD645EFD9DA}" type="sibTrans" cxnId="{5E98E60B-2F8F-4BB2-A2F0-88B9BFE05026}">
      <dgm:prSet/>
      <dgm:spPr/>
      <dgm:t>
        <a:bodyPr/>
        <a:lstStyle/>
        <a:p>
          <a:endParaRPr lang="es-ES"/>
        </a:p>
      </dgm:t>
    </dgm:pt>
    <dgm:pt modelId="{D37206AE-7C24-4DA8-AAB0-D6FABBD3FF13}" type="parTrans" cxnId="{5E98E60B-2F8F-4BB2-A2F0-88B9BFE05026}">
      <dgm:prSet/>
      <dgm:spPr/>
      <dgm:t>
        <a:bodyPr/>
        <a:lstStyle/>
        <a:p>
          <a:endParaRPr lang="es-ES"/>
        </a:p>
      </dgm:t>
    </dgm:pt>
    <dgm:pt modelId="{4675DBC6-768E-485C-A23A-06340AB0952F}">
      <dgm:prSet phldrT="[Texto]" custT="1"/>
      <dgm:spPr/>
      <dgm:t>
        <a:bodyPr anchor="ctr"/>
        <a:lstStyle/>
        <a:p>
          <a:pPr marL="114300" indent="0"/>
          <a:r>
            <a:rPr lang="es-ES" sz="1500" dirty="0" smtClean="0"/>
            <a:t>Adquirir una identidad y madurez profesional para el aprendizaje a lo largo de la vida y para las adaptaciones a los cambios que generen nuevas necesidades de cualificación profesional</a:t>
          </a:r>
          <a:endParaRPr lang="es-ES" sz="1500" dirty="0"/>
        </a:p>
      </dgm:t>
    </dgm:pt>
    <dgm:pt modelId="{48EE95B6-B948-4C72-BCA5-ED708EEEF2C4}" type="sibTrans" cxnId="{F575FF27-43B2-4FFC-BD85-914E9B7AB894}">
      <dgm:prSet/>
      <dgm:spPr/>
      <dgm:t>
        <a:bodyPr/>
        <a:lstStyle/>
        <a:p>
          <a:endParaRPr lang="es-ES"/>
        </a:p>
      </dgm:t>
    </dgm:pt>
    <dgm:pt modelId="{5214B73A-CCEB-404E-9D73-48703B96CF1D}" type="parTrans" cxnId="{F575FF27-43B2-4FFC-BD85-914E9B7AB894}">
      <dgm:prSet/>
      <dgm:spPr/>
      <dgm:t>
        <a:bodyPr/>
        <a:lstStyle/>
        <a:p>
          <a:endParaRPr lang="es-ES"/>
        </a:p>
      </dgm:t>
    </dgm:pt>
    <dgm:pt modelId="{869AA53C-2787-4EEA-82A0-C2109792AAA0}">
      <dgm:prSet phldrT="[Texto]" custT="1"/>
      <dgm:spPr/>
      <dgm:t>
        <a:bodyPr anchor="ctr"/>
        <a:lstStyle/>
        <a:p>
          <a:pPr marL="114300" indent="0"/>
          <a:r>
            <a:rPr lang="es-ES" sz="1500" dirty="0" smtClean="0"/>
            <a:t>Completar la adquisición de competencias profesionales propias de cada título alcanzadas en el centro educativo</a:t>
          </a:r>
          <a:endParaRPr lang="es-ES" sz="1500" dirty="0"/>
        </a:p>
      </dgm:t>
    </dgm:pt>
    <dgm:pt modelId="{D688FA08-1005-474D-9690-16C740937F67}" type="sibTrans" cxnId="{E98D7686-8C62-40BE-B7DA-9298CFEEE9E3}">
      <dgm:prSet/>
      <dgm:spPr/>
      <dgm:t>
        <a:bodyPr/>
        <a:lstStyle/>
        <a:p>
          <a:endParaRPr lang="es-ES"/>
        </a:p>
      </dgm:t>
    </dgm:pt>
    <dgm:pt modelId="{1414884D-3796-44C8-ADBD-AECF1F845203}" type="parTrans" cxnId="{E98D7686-8C62-40BE-B7DA-9298CFEEE9E3}">
      <dgm:prSet/>
      <dgm:spPr/>
      <dgm:t>
        <a:bodyPr/>
        <a:lstStyle/>
        <a:p>
          <a:endParaRPr lang="es-ES"/>
        </a:p>
      </dgm:t>
    </dgm:pt>
    <dgm:pt modelId="{3C014F24-7F21-4B29-BD44-7AE602706D5F}" type="pres">
      <dgm:prSet presAssocID="{423050C3-F19B-4D60-A226-E5387F188187}" presName="vert0" presStyleCnt="0">
        <dgm:presLayoutVars>
          <dgm:dir/>
          <dgm:animOne val="branch"/>
          <dgm:animLvl val="lvl"/>
        </dgm:presLayoutVars>
      </dgm:prSet>
      <dgm:spPr/>
      <dgm:t>
        <a:bodyPr/>
        <a:lstStyle/>
        <a:p>
          <a:endParaRPr lang="es-ES"/>
        </a:p>
      </dgm:t>
    </dgm:pt>
    <dgm:pt modelId="{76BF1A0B-DB26-4EAD-BD2D-D9577B95C968}" type="pres">
      <dgm:prSet presAssocID="{ABA39500-4E9E-4831-8967-085C787D6698}" presName="thickLine" presStyleLbl="alignNode1" presStyleIdx="0" presStyleCnt="1"/>
      <dgm:spPr/>
    </dgm:pt>
    <dgm:pt modelId="{B286244C-C59F-4922-975C-9081D23C3EA8}" type="pres">
      <dgm:prSet presAssocID="{ABA39500-4E9E-4831-8967-085C787D6698}" presName="horz1" presStyleCnt="0"/>
      <dgm:spPr/>
    </dgm:pt>
    <dgm:pt modelId="{D4785732-9AAB-44B4-A69A-C07DD46E1396}" type="pres">
      <dgm:prSet presAssocID="{ABA39500-4E9E-4831-8967-085C787D6698}" presName="tx1" presStyleLbl="revTx" presStyleIdx="0" presStyleCnt="6"/>
      <dgm:spPr/>
      <dgm:t>
        <a:bodyPr/>
        <a:lstStyle/>
        <a:p>
          <a:endParaRPr lang="es-ES"/>
        </a:p>
      </dgm:t>
    </dgm:pt>
    <dgm:pt modelId="{3DFEED2F-BF78-4CD0-AFD4-3CBBEB78654A}" type="pres">
      <dgm:prSet presAssocID="{ABA39500-4E9E-4831-8967-085C787D6698}" presName="vert1" presStyleCnt="0"/>
      <dgm:spPr/>
    </dgm:pt>
    <dgm:pt modelId="{D52F3ACA-2882-4C05-A0AB-642F74E4B7AB}" type="pres">
      <dgm:prSet presAssocID="{869AA53C-2787-4EEA-82A0-C2109792AAA0}" presName="vertSpace2a" presStyleCnt="0"/>
      <dgm:spPr/>
    </dgm:pt>
    <dgm:pt modelId="{39D150AF-AE1A-4DA9-905A-C683A4C842EC}" type="pres">
      <dgm:prSet presAssocID="{869AA53C-2787-4EEA-82A0-C2109792AAA0}" presName="horz2" presStyleCnt="0"/>
      <dgm:spPr/>
    </dgm:pt>
    <dgm:pt modelId="{BBB3536F-6695-4FCB-9605-0D1B913E8ED1}" type="pres">
      <dgm:prSet presAssocID="{869AA53C-2787-4EEA-82A0-C2109792AAA0}" presName="horzSpace2" presStyleCnt="0"/>
      <dgm:spPr/>
    </dgm:pt>
    <dgm:pt modelId="{64038CB5-A4C5-465B-A4AA-995903BC2079}" type="pres">
      <dgm:prSet presAssocID="{869AA53C-2787-4EEA-82A0-C2109792AAA0}" presName="tx2" presStyleLbl="revTx" presStyleIdx="1" presStyleCnt="6"/>
      <dgm:spPr/>
      <dgm:t>
        <a:bodyPr/>
        <a:lstStyle/>
        <a:p>
          <a:endParaRPr lang="es-ES"/>
        </a:p>
      </dgm:t>
    </dgm:pt>
    <dgm:pt modelId="{1A55D848-6537-49EA-904A-39F0A0B4054C}" type="pres">
      <dgm:prSet presAssocID="{869AA53C-2787-4EEA-82A0-C2109792AAA0}" presName="vert2" presStyleCnt="0"/>
      <dgm:spPr/>
    </dgm:pt>
    <dgm:pt modelId="{47D658A7-3A8D-456A-881F-8F58108CEAE3}" type="pres">
      <dgm:prSet presAssocID="{869AA53C-2787-4EEA-82A0-C2109792AAA0}" presName="thinLine2b" presStyleLbl="callout" presStyleIdx="0" presStyleCnt="5"/>
      <dgm:spPr/>
    </dgm:pt>
    <dgm:pt modelId="{9829E4DE-765C-4EC0-A304-EC613E5F9891}" type="pres">
      <dgm:prSet presAssocID="{869AA53C-2787-4EEA-82A0-C2109792AAA0}" presName="vertSpace2b" presStyleCnt="0"/>
      <dgm:spPr/>
    </dgm:pt>
    <dgm:pt modelId="{0DF1242E-71FC-4BDF-BC16-47407F4B2B96}" type="pres">
      <dgm:prSet presAssocID="{4675DBC6-768E-485C-A23A-06340AB0952F}" presName="horz2" presStyleCnt="0"/>
      <dgm:spPr/>
    </dgm:pt>
    <dgm:pt modelId="{18904BD9-FDAA-40BD-B454-46DCF0E92969}" type="pres">
      <dgm:prSet presAssocID="{4675DBC6-768E-485C-A23A-06340AB0952F}" presName="horzSpace2" presStyleCnt="0"/>
      <dgm:spPr/>
    </dgm:pt>
    <dgm:pt modelId="{F4474B01-3EAE-4A67-BAA3-1DB78B29932F}" type="pres">
      <dgm:prSet presAssocID="{4675DBC6-768E-485C-A23A-06340AB0952F}" presName="tx2" presStyleLbl="revTx" presStyleIdx="2" presStyleCnt="6"/>
      <dgm:spPr/>
      <dgm:t>
        <a:bodyPr/>
        <a:lstStyle/>
        <a:p>
          <a:endParaRPr lang="es-ES"/>
        </a:p>
      </dgm:t>
    </dgm:pt>
    <dgm:pt modelId="{0C592998-99D7-43CE-86BC-864BBF31FC84}" type="pres">
      <dgm:prSet presAssocID="{4675DBC6-768E-485C-A23A-06340AB0952F}" presName="vert2" presStyleCnt="0"/>
      <dgm:spPr/>
    </dgm:pt>
    <dgm:pt modelId="{348A2D38-7582-4A35-A820-E67529300AF4}" type="pres">
      <dgm:prSet presAssocID="{4675DBC6-768E-485C-A23A-06340AB0952F}" presName="thinLine2b" presStyleLbl="callout" presStyleIdx="1" presStyleCnt="5"/>
      <dgm:spPr/>
    </dgm:pt>
    <dgm:pt modelId="{6BA39177-3DAB-4C86-8A86-2FB08DA1D4F0}" type="pres">
      <dgm:prSet presAssocID="{4675DBC6-768E-485C-A23A-06340AB0952F}" presName="vertSpace2b" presStyleCnt="0"/>
      <dgm:spPr/>
    </dgm:pt>
    <dgm:pt modelId="{F8A82B22-B667-4BE8-A046-742DA6DE0050}" type="pres">
      <dgm:prSet presAssocID="{9225186A-7BE8-463B-8F8E-554357F0E72E}" presName="horz2" presStyleCnt="0"/>
      <dgm:spPr/>
    </dgm:pt>
    <dgm:pt modelId="{4323E0E6-B8AB-4169-8857-A1972DD778B0}" type="pres">
      <dgm:prSet presAssocID="{9225186A-7BE8-463B-8F8E-554357F0E72E}" presName="horzSpace2" presStyleCnt="0"/>
      <dgm:spPr/>
    </dgm:pt>
    <dgm:pt modelId="{88032742-BE7E-4F3E-9329-C38C42FD6BDC}" type="pres">
      <dgm:prSet presAssocID="{9225186A-7BE8-463B-8F8E-554357F0E72E}" presName="tx2" presStyleLbl="revTx" presStyleIdx="3" presStyleCnt="6"/>
      <dgm:spPr/>
      <dgm:t>
        <a:bodyPr/>
        <a:lstStyle/>
        <a:p>
          <a:endParaRPr lang="es-ES"/>
        </a:p>
      </dgm:t>
    </dgm:pt>
    <dgm:pt modelId="{55BCA085-43B6-41FD-93C9-9EB3790D2D8C}" type="pres">
      <dgm:prSet presAssocID="{9225186A-7BE8-463B-8F8E-554357F0E72E}" presName="vert2" presStyleCnt="0"/>
      <dgm:spPr/>
    </dgm:pt>
    <dgm:pt modelId="{9F21ED61-1C87-4894-A24D-514D2B0B834E}" type="pres">
      <dgm:prSet presAssocID="{9225186A-7BE8-463B-8F8E-554357F0E72E}" presName="thinLine2b" presStyleLbl="callout" presStyleIdx="2" presStyleCnt="5"/>
      <dgm:spPr/>
    </dgm:pt>
    <dgm:pt modelId="{92052404-417B-4CBA-81AD-36E09A29B6A6}" type="pres">
      <dgm:prSet presAssocID="{9225186A-7BE8-463B-8F8E-554357F0E72E}" presName="vertSpace2b" presStyleCnt="0"/>
      <dgm:spPr/>
    </dgm:pt>
    <dgm:pt modelId="{45451756-4619-4F4A-B339-F36F492D4575}" type="pres">
      <dgm:prSet presAssocID="{09A686FE-F89B-4700-96D4-87C04D03541B}" presName="horz2" presStyleCnt="0"/>
      <dgm:spPr/>
    </dgm:pt>
    <dgm:pt modelId="{87755F52-096A-436E-8BDD-4A72EEEC39DC}" type="pres">
      <dgm:prSet presAssocID="{09A686FE-F89B-4700-96D4-87C04D03541B}" presName="horzSpace2" presStyleCnt="0"/>
      <dgm:spPr/>
    </dgm:pt>
    <dgm:pt modelId="{F23D748F-3C5F-407B-ADAA-1A53F69E43D3}" type="pres">
      <dgm:prSet presAssocID="{09A686FE-F89B-4700-96D4-87C04D03541B}" presName="tx2" presStyleLbl="revTx" presStyleIdx="4" presStyleCnt="6"/>
      <dgm:spPr/>
      <dgm:t>
        <a:bodyPr/>
        <a:lstStyle/>
        <a:p>
          <a:endParaRPr lang="es-ES"/>
        </a:p>
      </dgm:t>
    </dgm:pt>
    <dgm:pt modelId="{525DD6B3-FAC8-4ABC-9EAF-1B4A64615866}" type="pres">
      <dgm:prSet presAssocID="{09A686FE-F89B-4700-96D4-87C04D03541B}" presName="vert2" presStyleCnt="0"/>
      <dgm:spPr/>
    </dgm:pt>
    <dgm:pt modelId="{7F76DE01-00A9-4FB6-9D80-FD90A01F58B4}" type="pres">
      <dgm:prSet presAssocID="{09A686FE-F89B-4700-96D4-87C04D03541B}" presName="thinLine2b" presStyleLbl="callout" presStyleIdx="3" presStyleCnt="5"/>
      <dgm:spPr/>
    </dgm:pt>
    <dgm:pt modelId="{18D4FC33-F3F0-4B48-BF8E-6AA06F2F6A64}" type="pres">
      <dgm:prSet presAssocID="{09A686FE-F89B-4700-96D4-87C04D03541B}" presName="vertSpace2b" presStyleCnt="0"/>
      <dgm:spPr/>
    </dgm:pt>
    <dgm:pt modelId="{8C89F7D6-0027-42AB-87FE-1166051DF119}" type="pres">
      <dgm:prSet presAssocID="{BCEDD539-0163-4363-8130-1653D88953AA}" presName="horz2" presStyleCnt="0"/>
      <dgm:spPr/>
    </dgm:pt>
    <dgm:pt modelId="{D24BEFC6-7030-425A-9560-02D0D234BAB4}" type="pres">
      <dgm:prSet presAssocID="{BCEDD539-0163-4363-8130-1653D88953AA}" presName="horzSpace2" presStyleCnt="0"/>
      <dgm:spPr/>
    </dgm:pt>
    <dgm:pt modelId="{DB46525E-AA01-4DA0-A591-4ABAB1A9DD8B}" type="pres">
      <dgm:prSet presAssocID="{BCEDD539-0163-4363-8130-1653D88953AA}" presName="tx2" presStyleLbl="revTx" presStyleIdx="5" presStyleCnt="6"/>
      <dgm:spPr/>
      <dgm:t>
        <a:bodyPr/>
        <a:lstStyle/>
        <a:p>
          <a:endParaRPr lang="es-ES"/>
        </a:p>
      </dgm:t>
    </dgm:pt>
    <dgm:pt modelId="{9526E6ED-9779-4E2A-ACB7-F2E7DD01F24B}" type="pres">
      <dgm:prSet presAssocID="{BCEDD539-0163-4363-8130-1653D88953AA}" presName="vert2" presStyleCnt="0"/>
      <dgm:spPr/>
    </dgm:pt>
    <dgm:pt modelId="{B77DA53B-281C-4E55-9DBF-A7310DCE357B}" type="pres">
      <dgm:prSet presAssocID="{BCEDD539-0163-4363-8130-1653D88953AA}" presName="thinLine2b" presStyleLbl="callout" presStyleIdx="4" presStyleCnt="5"/>
      <dgm:spPr/>
    </dgm:pt>
    <dgm:pt modelId="{700362B2-AE2C-4311-B3D7-556F044EDE85}" type="pres">
      <dgm:prSet presAssocID="{BCEDD539-0163-4363-8130-1653D88953AA}" presName="vertSpace2b" presStyleCnt="0"/>
      <dgm:spPr/>
    </dgm:pt>
  </dgm:ptLst>
  <dgm:cxnLst>
    <dgm:cxn modelId="{6D9E1580-7AB1-44FD-B0BE-F774184D3276}" type="presOf" srcId="{ABA39500-4E9E-4831-8967-085C787D6698}" destId="{D4785732-9AAB-44B4-A69A-C07DD46E1396}" srcOrd="0" destOrd="0" presId="urn:microsoft.com/office/officeart/2008/layout/LinedList"/>
    <dgm:cxn modelId="{F700E99C-679D-44CB-B180-9FE3AE8429D0}" type="presOf" srcId="{09A686FE-F89B-4700-96D4-87C04D03541B}" destId="{F23D748F-3C5F-407B-ADAA-1A53F69E43D3}" srcOrd="0" destOrd="0" presId="urn:microsoft.com/office/officeart/2008/layout/LinedList"/>
    <dgm:cxn modelId="{784065E4-040E-4C10-8FAB-A96EE87D072A}" type="presOf" srcId="{869AA53C-2787-4EEA-82A0-C2109792AAA0}" destId="{64038CB5-A4C5-465B-A4AA-995903BC2079}" srcOrd="0" destOrd="0" presId="urn:microsoft.com/office/officeart/2008/layout/LinedList"/>
    <dgm:cxn modelId="{5E98E60B-2F8F-4BB2-A2F0-88B9BFE05026}" srcId="{ABA39500-4E9E-4831-8967-085C787D6698}" destId="{9225186A-7BE8-463B-8F8E-554357F0E72E}" srcOrd="2" destOrd="0" parTransId="{D37206AE-7C24-4DA8-AAB0-D6FABBD3FF13}" sibTransId="{B6E03C91-5B26-4971-AAC4-FDD645EFD9DA}"/>
    <dgm:cxn modelId="{E98D7686-8C62-40BE-B7DA-9298CFEEE9E3}" srcId="{ABA39500-4E9E-4831-8967-085C787D6698}" destId="{869AA53C-2787-4EEA-82A0-C2109792AAA0}" srcOrd="0" destOrd="0" parTransId="{1414884D-3796-44C8-ADBD-AECF1F845203}" sibTransId="{D688FA08-1005-474D-9690-16C740937F67}"/>
    <dgm:cxn modelId="{DA3DFC45-436F-454C-8608-FEF406D7253F}" srcId="{ABA39500-4E9E-4831-8967-085C787D6698}" destId="{09A686FE-F89B-4700-96D4-87C04D03541B}" srcOrd="3" destOrd="0" parTransId="{F7F553E8-0F5B-4809-A7E1-6AF833CCD0D1}" sibTransId="{18071EB3-CC81-4BCE-B2D0-B3687FA634CD}"/>
    <dgm:cxn modelId="{F575FF27-43B2-4FFC-BD85-914E9B7AB894}" srcId="{ABA39500-4E9E-4831-8967-085C787D6698}" destId="{4675DBC6-768E-485C-A23A-06340AB0952F}" srcOrd="1" destOrd="0" parTransId="{5214B73A-CCEB-404E-9D73-48703B96CF1D}" sibTransId="{48EE95B6-B948-4C72-BCA5-ED708EEEF2C4}"/>
    <dgm:cxn modelId="{DC915075-C18B-4F68-AC6C-FFC87263AD56}" srcId="{ABA39500-4E9E-4831-8967-085C787D6698}" destId="{BCEDD539-0163-4363-8130-1653D88953AA}" srcOrd="4" destOrd="0" parTransId="{083B8BC0-5E65-4C1E-A690-25222F26C6A2}" sibTransId="{1DBDD326-C940-476B-917C-81C80D703AD2}"/>
    <dgm:cxn modelId="{F2322386-8C19-4DCB-89F5-5EFBE60D0C16}" type="presOf" srcId="{4675DBC6-768E-485C-A23A-06340AB0952F}" destId="{F4474B01-3EAE-4A67-BAA3-1DB78B29932F}" srcOrd="0" destOrd="0" presId="urn:microsoft.com/office/officeart/2008/layout/LinedList"/>
    <dgm:cxn modelId="{70DCF955-96C0-4264-97A5-3FA3B28B0A01}" type="presOf" srcId="{BCEDD539-0163-4363-8130-1653D88953AA}" destId="{DB46525E-AA01-4DA0-A591-4ABAB1A9DD8B}" srcOrd="0" destOrd="0" presId="urn:microsoft.com/office/officeart/2008/layout/LinedList"/>
    <dgm:cxn modelId="{1A4DB32A-9A35-44C1-84AE-0430721508A4}" srcId="{423050C3-F19B-4D60-A226-E5387F188187}" destId="{ABA39500-4E9E-4831-8967-085C787D6698}" srcOrd="0" destOrd="0" parTransId="{797046E7-0B4A-4442-B815-E83538B618CF}" sibTransId="{5A9F6F5C-09AF-4913-9733-11EC8623A20C}"/>
    <dgm:cxn modelId="{AE51F6B9-7291-4FEE-A0FE-7BB2C5657904}" type="presOf" srcId="{9225186A-7BE8-463B-8F8E-554357F0E72E}" destId="{88032742-BE7E-4F3E-9329-C38C42FD6BDC}" srcOrd="0" destOrd="0" presId="urn:microsoft.com/office/officeart/2008/layout/LinedList"/>
    <dgm:cxn modelId="{18A6217D-E592-46D5-A6E1-B48A39467E97}" type="presOf" srcId="{423050C3-F19B-4D60-A226-E5387F188187}" destId="{3C014F24-7F21-4B29-BD44-7AE602706D5F}" srcOrd="0" destOrd="0" presId="urn:microsoft.com/office/officeart/2008/layout/LinedList"/>
    <dgm:cxn modelId="{762A5621-5DAC-4070-BF33-B2E992258B70}" type="presParOf" srcId="{3C014F24-7F21-4B29-BD44-7AE602706D5F}" destId="{76BF1A0B-DB26-4EAD-BD2D-D9577B95C968}" srcOrd="0" destOrd="0" presId="urn:microsoft.com/office/officeart/2008/layout/LinedList"/>
    <dgm:cxn modelId="{73E0558A-8F61-46C7-A596-DE889EFDBC96}" type="presParOf" srcId="{3C014F24-7F21-4B29-BD44-7AE602706D5F}" destId="{B286244C-C59F-4922-975C-9081D23C3EA8}" srcOrd="1" destOrd="0" presId="urn:microsoft.com/office/officeart/2008/layout/LinedList"/>
    <dgm:cxn modelId="{71197904-1F04-4FB8-816C-E64AE4BE5BA0}" type="presParOf" srcId="{B286244C-C59F-4922-975C-9081D23C3EA8}" destId="{D4785732-9AAB-44B4-A69A-C07DD46E1396}" srcOrd="0" destOrd="0" presId="urn:microsoft.com/office/officeart/2008/layout/LinedList"/>
    <dgm:cxn modelId="{C7D7071E-E41D-41CD-A438-DE59E37506DA}" type="presParOf" srcId="{B286244C-C59F-4922-975C-9081D23C3EA8}" destId="{3DFEED2F-BF78-4CD0-AFD4-3CBBEB78654A}" srcOrd="1" destOrd="0" presId="urn:microsoft.com/office/officeart/2008/layout/LinedList"/>
    <dgm:cxn modelId="{6A540E65-33E1-47F5-826D-7FCB3143BB85}" type="presParOf" srcId="{3DFEED2F-BF78-4CD0-AFD4-3CBBEB78654A}" destId="{D52F3ACA-2882-4C05-A0AB-642F74E4B7AB}" srcOrd="0" destOrd="0" presId="urn:microsoft.com/office/officeart/2008/layout/LinedList"/>
    <dgm:cxn modelId="{92837E3C-C6C3-45CD-B471-0BAF094D1AE2}" type="presParOf" srcId="{3DFEED2F-BF78-4CD0-AFD4-3CBBEB78654A}" destId="{39D150AF-AE1A-4DA9-905A-C683A4C842EC}" srcOrd="1" destOrd="0" presId="urn:microsoft.com/office/officeart/2008/layout/LinedList"/>
    <dgm:cxn modelId="{4B559B38-6C66-4027-8F63-B4DBD75DEFE1}" type="presParOf" srcId="{39D150AF-AE1A-4DA9-905A-C683A4C842EC}" destId="{BBB3536F-6695-4FCB-9605-0D1B913E8ED1}" srcOrd="0" destOrd="0" presId="urn:microsoft.com/office/officeart/2008/layout/LinedList"/>
    <dgm:cxn modelId="{1D1C3102-4FF1-4BEE-91E0-E3464D2B371A}" type="presParOf" srcId="{39D150AF-AE1A-4DA9-905A-C683A4C842EC}" destId="{64038CB5-A4C5-465B-A4AA-995903BC2079}" srcOrd="1" destOrd="0" presId="urn:microsoft.com/office/officeart/2008/layout/LinedList"/>
    <dgm:cxn modelId="{A85C6C3A-F0D4-49F8-8E18-F3A650F4C3EA}" type="presParOf" srcId="{39D150AF-AE1A-4DA9-905A-C683A4C842EC}" destId="{1A55D848-6537-49EA-904A-39F0A0B4054C}" srcOrd="2" destOrd="0" presId="urn:microsoft.com/office/officeart/2008/layout/LinedList"/>
    <dgm:cxn modelId="{44B9809A-E7E9-448F-A43D-E639BDE0992C}" type="presParOf" srcId="{3DFEED2F-BF78-4CD0-AFD4-3CBBEB78654A}" destId="{47D658A7-3A8D-456A-881F-8F58108CEAE3}" srcOrd="2" destOrd="0" presId="urn:microsoft.com/office/officeart/2008/layout/LinedList"/>
    <dgm:cxn modelId="{062BF2B5-36C8-48FC-BA21-94D1301D3948}" type="presParOf" srcId="{3DFEED2F-BF78-4CD0-AFD4-3CBBEB78654A}" destId="{9829E4DE-765C-4EC0-A304-EC613E5F9891}" srcOrd="3" destOrd="0" presId="urn:microsoft.com/office/officeart/2008/layout/LinedList"/>
    <dgm:cxn modelId="{393E3C20-464C-4D45-B741-F81ED2BF061F}" type="presParOf" srcId="{3DFEED2F-BF78-4CD0-AFD4-3CBBEB78654A}" destId="{0DF1242E-71FC-4BDF-BC16-47407F4B2B96}" srcOrd="4" destOrd="0" presId="urn:microsoft.com/office/officeart/2008/layout/LinedList"/>
    <dgm:cxn modelId="{C0431748-794E-479A-8502-8A124C4D258F}" type="presParOf" srcId="{0DF1242E-71FC-4BDF-BC16-47407F4B2B96}" destId="{18904BD9-FDAA-40BD-B454-46DCF0E92969}" srcOrd="0" destOrd="0" presId="urn:microsoft.com/office/officeart/2008/layout/LinedList"/>
    <dgm:cxn modelId="{FA98A5B4-C808-43E3-9A4B-1F7D0ABE9582}" type="presParOf" srcId="{0DF1242E-71FC-4BDF-BC16-47407F4B2B96}" destId="{F4474B01-3EAE-4A67-BAA3-1DB78B29932F}" srcOrd="1" destOrd="0" presId="urn:microsoft.com/office/officeart/2008/layout/LinedList"/>
    <dgm:cxn modelId="{B28FF5C8-A1B0-4D87-B811-7A8A6114B65C}" type="presParOf" srcId="{0DF1242E-71FC-4BDF-BC16-47407F4B2B96}" destId="{0C592998-99D7-43CE-86BC-864BBF31FC84}" srcOrd="2" destOrd="0" presId="urn:microsoft.com/office/officeart/2008/layout/LinedList"/>
    <dgm:cxn modelId="{F526AD0A-4A60-48F1-9E19-2D20699042A8}" type="presParOf" srcId="{3DFEED2F-BF78-4CD0-AFD4-3CBBEB78654A}" destId="{348A2D38-7582-4A35-A820-E67529300AF4}" srcOrd="5" destOrd="0" presId="urn:microsoft.com/office/officeart/2008/layout/LinedList"/>
    <dgm:cxn modelId="{8E75F08C-96EC-4B93-81BF-A2524109EE1F}" type="presParOf" srcId="{3DFEED2F-BF78-4CD0-AFD4-3CBBEB78654A}" destId="{6BA39177-3DAB-4C86-8A86-2FB08DA1D4F0}" srcOrd="6" destOrd="0" presId="urn:microsoft.com/office/officeart/2008/layout/LinedList"/>
    <dgm:cxn modelId="{F86CCB56-6B0B-4209-9975-B245EE36641F}" type="presParOf" srcId="{3DFEED2F-BF78-4CD0-AFD4-3CBBEB78654A}" destId="{F8A82B22-B667-4BE8-A046-742DA6DE0050}" srcOrd="7" destOrd="0" presId="urn:microsoft.com/office/officeart/2008/layout/LinedList"/>
    <dgm:cxn modelId="{EB0EB7A4-BCE9-40DC-9E8E-F9AFB9C66724}" type="presParOf" srcId="{F8A82B22-B667-4BE8-A046-742DA6DE0050}" destId="{4323E0E6-B8AB-4169-8857-A1972DD778B0}" srcOrd="0" destOrd="0" presId="urn:microsoft.com/office/officeart/2008/layout/LinedList"/>
    <dgm:cxn modelId="{22E8E3DE-C473-4467-A4EE-9A9256DF240B}" type="presParOf" srcId="{F8A82B22-B667-4BE8-A046-742DA6DE0050}" destId="{88032742-BE7E-4F3E-9329-C38C42FD6BDC}" srcOrd="1" destOrd="0" presId="urn:microsoft.com/office/officeart/2008/layout/LinedList"/>
    <dgm:cxn modelId="{8FB9B33A-2288-49BD-94C6-BCEE9A467539}" type="presParOf" srcId="{F8A82B22-B667-4BE8-A046-742DA6DE0050}" destId="{55BCA085-43B6-41FD-93C9-9EB3790D2D8C}" srcOrd="2" destOrd="0" presId="urn:microsoft.com/office/officeart/2008/layout/LinedList"/>
    <dgm:cxn modelId="{80E8DABF-9DC3-4BA9-AA6C-3DD0001D11D5}" type="presParOf" srcId="{3DFEED2F-BF78-4CD0-AFD4-3CBBEB78654A}" destId="{9F21ED61-1C87-4894-A24D-514D2B0B834E}" srcOrd="8" destOrd="0" presId="urn:microsoft.com/office/officeart/2008/layout/LinedList"/>
    <dgm:cxn modelId="{CF3A2B3F-52BE-431C-A892-89BEA43A33EF}" type="presParOf" srcId="{3DFEED2F-BF78-4CD0-AFD4-3CBBEB78654A}" destId="{92052404-417B-4CBA-81AD-36E09A29B6A6}" srcOrd="9" destOrd="0" presId="urn:microsoft.com/office/officeart/2008/layout/LinedList"/>
    <dgm:cxn modelId="{FBC52D20-2D9C-48BF-9994-45F7AF36BC18}" type="presParOf" srcId="{3DFEED2F-BF78-4CD0-AFD4-3CBBEB78654A}" destId="{45451756-4619-4F4A-B339-F36F492D4575}" srcOrd="10" destOrd="0" presId="urn:microsoft.com/office/officeart/2008/layout/LinedList"/>
    <dgm:cxn modelId="{BBC4699D-FE9E-4725-8B2A-340DB00AB573}" type="presParOf" srcId="{45451756-4619-4F4A-B339-F36F492D4575}" destId="{87755F52-096A-436E-8BDD-4A72EEEC39DC}" srcOrd="0" destOrd="0" presId="urn:microsoft.com/office/officeart/2008/layout/LinedList"/>
    <dgm:cxn modelId="{B8DF096F-7BBE-47B5-851E-B098E363FC03}" type="presParOf" srcId="{45451756-4619-4F4A-B339-F36F492D4575}" destId="{F23D748F-3C5F-407B-ADAA-1A53F69E43D3}" srcOrd="1" destOrd="0" presId="urn:microsoft.com/office/officeart/2008/layout/LinedList"/>
    <dgm:cxn modelId="{0E49B399-7D6D-4FB9-93CE-03F7B4D9CEC7}" type="presParOf" srcId="{45451756-4619-4F4A-B339-F36F492D4575}" destId="{525DD6B3-FAC8-4ABC-9EAF-1B4A64615866}" srcOrd="2" destOrd="0" presId="urn:microsoft.com/office/officeart/2008/layout/LinedList"/>
    <dgm:cxn modelId="{0F2BD0EC-C66A-41C9-9889-EFD94797A5A6}" type="presParOf" srcId="{3DFEED2F-BF78-4CD0-AFD4-3CBBEB78654A}" destId="{7F76DE01-00A9-4FB6-9D80-FD90A01F58B4}" srcOrd="11" destOrd="0" presId="urn:microsoft.com/office/officeart/2008/layout/LinedList"/>
    <dgm:cxn modelId="{7B35D332-01D0-457A-B4BA-7EB30E79C2ED}" type="presParOf" srcId="{3DFEED2F-BF78-4CD0-AFD4-3CBBEB78654A}" destId="{18D4FC33-F3F0-4B48-BF8E-6AA06F2F6A64}" srcOrd="12" destOrd="0" presId="urn:microsoft.com/office/officeart/2008/layout/LinedList"/>
    <dgm:cxn modelId="{F305DAA2-A6A3-428F-943E-2E97BB927E71}" type="presParOf" srcId="{3DFEED2F-BF78-4CD0-AFD4-3CBBEB78654A}" destId="{8C89F7D6-0027-42AB-87FE-1166051DF119}" srcOrd="13" destOrd="0" presId="urn:microsoft.com/office/officeart/2008/layout/LinedList"/>
    <dgm:cxn modelId="{4064FE84-DC2E-42D8-8856-5E1780141D0F}" type="presParOf" srcId="{8C89F7D6-0027-42AB-87FE-1166051DF119}" destId="{D24BEFC6-7030-425A-9560-02D0D234BAB4}" srcOrd="0" destOrd="0" presId="urn:microsoft.com/office/officeart/2008/layout/LinedList"/>
    <dgm:cxn modelId="{3411BC64-C4A7-46F0-BEEE-401241687E97}" type="presParOf" srcId="{8C89F7D6-0027-42AB-87FE-1166051DF119}" destId="{DB46525E-AA01-4DA0-A591-4ABAB1A9DD8B}" srcOrd="1" destOrd="0" presId="urn:microsoft.com/office/officeart/2008/layout/LinedList"/>
    <dgm:cxn modelId="{6395EE96-D539-4507-816F-908C4913F8DF}" type="presParOf" srcId="{8C89F7D6-0027-42AB-87FE-1166051DF119}" destId="{9526E6ED-9779-4E2A-ACB7-F2E7DD01F24B}" srcOrd="2" destOrd="0" presId="urn:microsoft.com/office/officeart/2008/layout/LinedList"/>
    <dgm:cxn modelId="{66FF6E99-4D03-4639-9E80-54C28A848F68}" type="presParOf" srcId="{3DFEED2F-BF78-4CD0-AFD4-3CBBEB78654A}" destId="{B77DA53B-281C-4E55-9DBF-A7310DCE357B}" srcOrd="14" destOrd="0" presId="urn:microsoft.com/office/officeart/2008/layout/LinedList"/>
    <dgm:cxn modelId="{7F3B9E71-A06E-4C48-8994-514E2B56832B}" type="presParOf" srcId="{3DFEED2F-BF78-4CD0-AFD4-3CBBEB78654A}" destId="{700362B2-AE2C-4311-B3D7-556F044EDE85}" srcOrd="15"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D20D9B-8744-4F23-ADB8-8F8918EF931F}" type="doc">
      <dgm:prSet loTypeId="urn:microsoft.com/office/officeart/2005/8/layout/vList3#1" loCatId="list" qsTypeId="urn:microsoft.com/office/officeart/2005/8/quickstyle/simple3" qsCatId="simple" csTypeId="urn:microsoft.com/office/officeart/2005/8/colors/accent1_1" csCatId="accent1" phldr="1"/>
      <dgm:spPr/>
      <dgm:t>
        <a:bodyPr/>
        <a:lstStyle/>
        <a:p>
          <a:endParaRPr lang="es-ES_tradnl"/>
        </a:p>
      </dgm:t>
    </dgm:pt>
    <dgm:pt modelId="{AF494CD5-91B7-4FF5-9AA9-0EA57896E2E7}">
      <dgm:prSet phldrT="[Texto]" custT="1"/>
      <dgm:spPr/>
      <dgm:t>
        <a:bodyPr/>
        <a:lstStyle/>
        <a:p>
          <a:pPr algn="ctr">
            <a:spcAft>
              <a:spcPts val="0"/>
            </a:spcAft>
          </a:pPr>
          <a:endParaRPr lang="es-ES" sz="2000" b="0" dirty="0" smtClean="0"/>
        </a:p>
        <a:p>
          <a:pPr algn="ctr">
            <a:spcAft>
              <a:spcPts val="0"/>
            </a:spcAft>
          </a:pPr>
          <a:r>
            <a:rPr lang="es-ES" sz="2400" b="0" dirty="0" smtClean="0"/>
            <a:t>Estructura de los módulos profesionales específicos de los PCPI</a:t>
          </a:r>
        </a:p>
        <a:p>
          <a:pPr algn="l">
            <a:spcAft>
              <a:spcPts val="0"/>
            </a:spcAft>
          </a:pPr>
          <a:endParaRPr lang="es-ES_tradnl" sz="20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lgn="l">
            <a:spcAft>
              <a:spcPts val="0"/>
            </a:spcAft>
          </a:pPr>
          <a:r>
            <a:rPr lang="es-ES" sz="1800" b="0" dirty="0" smtClean="0"/>
            <a:t>Los Programas de Cualificación Profesional Inicial incluyen módulos profesionales que tienen como objetivo que todo el alumnado alcance competencias profesionales propias de cualificaciones profesionales de nivel 1 del Catálogo Nacional de Cualificaciones Profesionales que permitan obtener, al menos, un certificado de profesionalidad de nivel 1, así como favorecer la inserción laboral. Entre estos módulos se contemplará un módulo de formación en centros de trabajo</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3A0EC610-CE95-42A2-AD33-0872E6D11C1D}" type="pres">
      <dgm:prSet presAssocID="{DAD20D9B-8744-4F23-ADB8-8F8918EF931F}" presName="linearFlow" presStyleCnt="0">
        <dgm:presLayoutVars>
          <dgm:dir/>
          <dgm:resizeHandles val="exact"/>
        </dgm:presLayoutVars>
      </dgm:prSet>
      <dgm:spPr/>
      <dgm:t>
        <a:bodyPr/>
        <a:lstStyle/>
        <a:p>
          <a:endParaRPr lang="es-ES"/>
        </a:p>
      </dgm:t>
    </dgm:pt>
    <dgm:pt modelId="{9BF50443-2CDD-416B-9FED-CA271A29430B}" type="pres">
      <dgm:prSet presAssocID="{AF494CD5-91B7-4FF5-9AA9-0EA57896E2E7}" presName="composite" presStyleCnt="0"/>
      <dgm:spPr/>
      <dgm:t>
        <a:bodyPr/>
        <a:lstStyle/>
        <a:p>
          <a:endParaRPr lang="es-ES"/>
        </a:p>
      </dgm:t>
    </dgm:pt>
    <dgm:pt modelId="{542A664C-879B-477B-B8A5-70B9A2A6CB27}" type="pres">
      <dgm:prSet presAssocID="{AF494CD5-91B7-4FF5-9AA9-0EA57896E2E7}" presName="imgShp" presStyleLbl="fgImgPlace1" presStyleIdx="0" presStyleCnt="1" custLinFactNeighborX="-37287" custLinFactNeighborY="804"/>
      <dgm:spPr>
        <a:blipFill rotWithShape="0">
          <a:blip xmlns:r="http://schemas.openxmlformats.org/officeDocument/2006/relationships" r:embed="rId1"/>
          <a:stretch>
            <a:fillRect/>
          </a:stretch>
        </a:blipFill>
      </dgm:spPr>
      <dgm:t>
        <a:bodyPr/>
        <a:lstStyle/>
        <a:p>
          <a:endParaRPr lang="es-ES"/>
        </a:p>
      </dgm:t>
    </dgm:pt>
    <dgm:pt modelId="{34DD6B00-CB6B-44FD-8488-0515886D3B97}" type="pres">
      <dgm:prSet presAssocID="{AF494CD5-91B7-4FF5-9AA9-0EA57896E2E7}" presName="txShp" presStyleLbl="node1" presStyleIdx="0" presStyleCnt="1" custScaleX="140919" custScaleY="216495">
        <dgm:presLayoutVars>
          <dgm:bulletEnabled val="1"/>
        </dgm:presLayoutVars>
      </dgm:prSet>
      <dgm:spPr/>
      <dgm:t>
        <a:bodyPr/>
        <a:lstStyle/>
        <a:p>
          <a:endParaRPr lang="es-ES"/>
        </a:p>
      </dgm:t>
    </dgm:pt>
  </dgm:ptLst>
  <dgm:cxnLst>
    <dgm:cxn modelId="{3E8D470A-B01F-442C-8933-F56CD6484FDA}" srcId="{DAD20D9B-8744-4F23-ADB8-8F8918EF931F}" destId="{AF494CD5-91B7-4FF5-9AA9-0EA57896E2E7}" srcOrd="0" destOrd="0" parTransId="{5923C52A-AB75-4699-89A8-174466025CC2}" sibTransId="{03EDAAD7-183A-4C2E-99D2-213642ABCAFB}"/>
    <dgm:cxn modelId="{27836E18-C137-4D9F-B26E-B414AB0F19E5}" type="presOf" srcId="{DAD20D9B-8744-4F23-ADB8-8F8918EF931F}" destId="{3A0EC610-CE95-42A2-AD33-0872E6D11C1D}" srcOrd="0" destOrd="0" presId="urn:microsoft.com/office/officeart/2005/8/layout/vList3#1"/>
    <dgm:cxn modelId="{543A4FAC-42FB-4D2B-98E3-3833306CEEF3}" type="presOf" srcId="{AF494CD5-91B7-4FF5-9AA9-0EA57896E2E7}" destId="{34DD6B00-CB6B-44FD-8488-0515886D3B97}" srcOrd="0" destOrd="0" presId="urn:microsoft.com/office/officeart/2005/8/layout/vList3#1"/>
    <dgm:cxn modelId="{199F5411-DEF7-4DA0-8033-F85770E23C04}" type="presOf" srcId="{214D0198-493C-450C-B19B-59918DDFFD9D}" destId="{34DD6B00-CB6B-44FD-8488-0515886D3B97}" srcOrd="0" destOrd="1" presId="urn:microsoft.com/office/officeart/2005/8/layout/vList3#1"/>
    <dgm:cxn modelId="{D305EB7C-6C01-4A48-8EAF-D5BA8CA697E7}" srcId="{AF494CD5-91B7-4FF5-9AA9-0EA57896E2E7}" destId="{214D0198-493C-450C-B19B-59918DDFFD9D}" srcOrd="0" destOrd="0" parTransId="{55BF9BBE-A8F3-45E1-BB13-B821B14FE7D3}" sibTransId="{9136AB64-93FA-4AE7-9C3D-4F71ACF30F28}"/>
    <dgm:cxn modelId="{620300B4-BCF8-4773-B041-32950B92F479}" type="presParOf" srcId="{3A0EC610-CE95-42A2-AD33-0872E6D11C1D}" destId="{9BF50443-2CDD-416B-9FED-CA271A29430B}" srcOrd="0" destOrd="0" presId="urn:microsoft.com/office/officeart/2005/8/layout/vList3#1"/>
    <dgm:cxn modelId="{4656D4AF-A283-4270-A0C9-16AC71B7312A}" type="presParOf" srcId="{9BF50443-2CDD-416B-9FED-CA271A29430B}" destId="{542A664C-879B-477B-B8A5-70B9A2A6CB27}" srcOrd="0" destOrd="0" presId="urn:microsoft.com/office/officeart/2005/8/layout/vList3#1"/>
    <dgm:cxn modelId="{6FFBE5A7-35F0-4B9E-B849-E7BBC2853853}" type="presParOf" srcId="{9BF50443-2CDD-416B-9FED-CA271A29430B}" destId="{34DD6B00-CB6B-44FD-8488-0515886D3B97}" srcOrd="1" destOrd="0" presId="urn:microsoft.com/office/officeart/2005/8/layout/vList3#1"/>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AD20D9B-8744-4F23-ADB8-8F8918EF931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_tradnl"/>
        </a:p>
      </dgm:t>
    </dgm:pt>
    <dgm:pt modelId="{AF494CD5-91B7-4FF5-9AA9-0EA57896E2E7}">
      <dgm:prSet phldrT="[Texto]" custT="1"/>
      <dgm:spPr/>
      <dgm:t>
        <a:bodyPr/>
        <a:lstStyle/>
        <a:p>
          <a:pPr algn="l">
            <a:spcAft>
              <a:spcPts val="0"/>
            </a:spcAft>
          </a:pPr>
          <a:endParaRPr lang="es-ES_tradnl" sz="20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90670C6E-139F-45B5-8713-5AFF58A20364}">
      <dgm:prSet custT="1"/>
      <dgm:spPr/>
      <dgm:t>
        <a:bodyPr/>
        <a:lstStyle/>
        <a:p>
          <a:pPr marL="177800" indent="-177800"/>
          <a:r>
            <a:rPr lang="es-ES" sz="1600" b="0" dirty="0" smtClean="0"/>
            <a:t>Las </a:t>
          </a:r>
          <a:r>
            <a:rPr lang="es-ES" sz="1600" b="0" dirty="0"/>
            <a:t>Administraciones educativas, previa solicitud de los interesados, y a través del procedimiento que establezcan solicitarán a la Administración laboral correspondiente los certificados de profesionalidad del alumnado que haya superado los módulos profesionales de los Programas de Cualificación Profesional Inicial para su entrega a los </a:t>
          </a:r>
          <a:r>
            <a:rPr lang="es-ES" sz="1600" b="0" dirty="0" smtClean="0"/>
            <a:t>interesados</a:t>
          </a:r>
          <a:endParaRPr lang="es-ES" sz="1600" b="0" dirty="0"/>
        </a:p>
      </dgm:t>
    </dgm:pt>
    <dgm:pt modelId="{D1DAB866-49CD-470D-91DB-D4DD6AF4A9D7}" type="parTrans" cxnId="{21B1412F-9304-4EC6-B90D-37E994228334}">
      <dgm:prSet/>
      <dgm:spPr/>
      <dgm:t>
        <a:bodyPr/>
        <a:lstStyle/>
        <a:p>
          <a:endParaRPr lang="es-ES"/>
        </a:p>
      </dgm:t>
    </dgm:pt>
    <dgm:pt modelId="{74996BB7-7425-426F-8FD9-7067EC92556A}" type="sibTrans" cxnId="{21B1412F-9304-4EC6-B90D-37E994228334}">
      <dgm:prSet/>
      <dgm:spPr/>
      <dgm:t>
        <a:bodyPr/>
        <a:lstStyle/>
        <a:p>
          <a:endParaRPr lang="es-ES"/>
        </a:p>
      </dgm:t>
    </dgm:pt>
    <dgm:pt modelId="{7EB2A3F2-D0DA-4D85-B2E8-B4A1F52B5CB2}">
      <dgm:prSet custT="1"/>
      <dgm:spPr/>
      <dgm:t>
        <a:bodyPr/>
        <a:lstStyle/>
        <a:p>
          <a:pPr marL="177800" indent="-177800"/>
          <a:r>
            <a:rPr lang="es-ES" sz="1600" b="0" dirty="0" smtClean="0"/>
            <a:t>Quienes </a:t>
          </a:r>
          <a:r>
            <a:rPr lang="es-ES" sz="1600" b="0" dirty="0"/>
            <a:t>no superen todos los módulos profesionales específicos incluidos en un </a:t>
          </a:r>
          <a:r>
            <a:rPr lang="es-ES" sz="1600" b="0" dirty="0" smtClean="0"/>
            <a:t>PCPI </a:t>
          </a:r>
          <a:r>
            <a:rPr lang="es-ES" sz="1600" b="0" dirty="0"/>
            <a:t>podrán solicitar un certificado académico en el que consten los módulos profesionales superados, así como las unidades de competencia acreditadas del Catálogo Nacional de Cualificaciones Profesionales</a:t>
          </a:r>
        </a:p>
      </dgm:t>
    </dgm:pt>
    <dgm:pt modelId="{1980B53E-F0AE-4225-98B5-582D1FBF8709}" type="parTrans" cxnId="{0CC9FCDC-3060-431D-BF58-3CBCAE9821BC}">
      <dgm:prSet/>
      <dgm:spPr/>
      <dgm:t>
        <a:bodyPr/>
        <a:lstStyle/>
        <a:p>
          <a:endParaRPr lang="es-ES"/>
        </a:p>
      </dgm:t>
    </dgm:pt>
    <dgm:pt modelId="{E74DDC39-E894-4D49-B11E-EEBEA92B5709}" type="sibTrans" cxnId="{0CC9FCDC-3060-431D-BF58-3CBCAE9821BC}">
      <dgm:prSet/>
      <dgm:spPr/>
      <dgm:t>
        <a:bodyPr/>
        <a:lstStyle/>
        <a:p>
          <a:endParaRPr lang="es-ES"/>
        </a:p>
      </dgm:t>
    </dgm:pt>
    <dgm:pt modelId="{80D58487-986D-44B9-A159-223BCB8EE2E4}">
      <dgm:prSet phldrT="[Texto]" custT="1"/>
      <dgm:spPr/>
      <dgm:t>
        <a:bodyPr/>
        <a:lstStyle/>
        <a:p>
          <a:pPr marL="177800" indent="-177800" algn="l">
            <a:spcAft>
              <a:spcPts val="0"/>
            </a:spcAft>
          </a:pPr>
          <a:endParaRPr lang="es-ES_tradnl" sz="800" b="0" dirty="0"/>
        </a:p>
      </dgm:t>
    </dgm:pt>
    <dgm:pt modelId="{727E8615-607C-4CE9-9BB1-CCB909304241}" type="parTrans" cxnId="{5DFA5282-6CE7-4E87-8773-4A645C07A211}">
      <dgm:prSet/>
      <dgm:spPr/>
      <dgm:t>
        <a:bodyPr/>
        <a:lstStyle/>
        <a:p>
          <a:endParaRPr lang="es-ES"/>
        </a:p>
      </dgm:t>
    </dgm:pt>
    <dgm:pt modelId="{51A34878-A5B9-40E6-8911-3336744D18FC}" type="sibTrans" cxnId="{5DFA5282-6CE7-4E87-8773-4A645C07A211}">
      <dgm:prSet/>
      <dgm:spPr/>
      <dgm:t>
        <a:bodyPr/>
        <a:lstStyle/>
        <a:p>
          <a:endParaRPr lang="es-ES"/>
        </a:p>
      </dgm:t>
    </dgm:pt>
    <dgm:pt modelId="{3FD0A6F8-4036-413E-99CE-DD8DA655093B}">
      <dgm:prSet custT="1"/>
      <dgm:spPr/>
      <dgm:t>
        <a:bodyPr/>
        <a:lstStyle/>
        <a:p>
          <a:pPr marL="177800" indent="-177800"/>
          <a:endParaRPr lang="es-ES" sz="800" b="0" dirty="0"/>
        </a:p>
      </dgm:t>
    </dgm:pt>
    <dgm:pt modelId="{E4A95855-8FD7-473A-878F-98974B6D2F35}" type="parTrans" cxnId="{76A61D9E-E22C-499A-911B-E67D168A2C58}">
      <dgm:prSet/>
      <dgm:spPr/>
      <dgm:t>
        <a:bodyPr/>
        <a:lstStyle/>
        <a:p>
          <a:endParaRPr lang="es-ES"/>
        </a:p>
      </dgm:t>
    </dgm:pt>
    <dgm:pt modelId="{A37C785F-A63A-4E6C-89F5-CBD261B1F5A7}" type="sibTrans" cxnId="{76A61D9E-E22C-499A-911B-E67D168A2C58}">
      <dgm:prSet/>
      <dgm:spPr/>
      <dgm:t>
        <a:bodyPr/>
        <a:lstStyle/>
        <a:p>
          <a:endParaRPr lang="es-ES"/>
        </a:p>
      </dgm:t>
    </dgm:pt>
    <dgm:pt modelId="{214D0198-493C-450C-B19B-59918DDFFD9D}">
      <dgm:prSet phldrT="[Texto]" custT="1"/>
      <dgm:spPr/>
      <dgm:t>
        <a:bodyPr/>
        <a:lstStyle/>
        <a:p>
          <a:pPr marL="177800" indent="-177800" algn="l">
            <a:spcAft>
              <a:spcPts val="0"/>
            </a:spcAft>
          </a:pPr>
          <a:r>
            <a:rPr lang="es-ES" sz="1600" b="0" dirty="0" smtClean="0"/>
            <a:t>El alumnado que supere los módulos profesionales específicos incluidos en un Programa de Cualificación Profesional Inicial tendrá derecho a obtener los certificados de profesionalidad de nivel 1 de las cualificaciones profesionales correspondientes</a:t>
          </a:r>
          <a:endParaRPr lang="es-ES_tradnl" sz="16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3643F754-A9E9-451B-AC3B-D32C83A057DC}" type="pres">
      <dgm:prSet presAssocID="{DAD20D9B-8744-4F23-ADB8-8F8918EF931F}" presName="Name0" presStyleCnt="0">
        <dgm:presLayoutVars>
          <dgm:dir/>
          <dgm:resizeHandles val="exact"/>
        </dgm:presLayoutVars>
      </dgm:prSet>
      <dgm:spPr/>
      <dgm:t>
        <a:bodyPr/>
        <a:lstStyle/>
        <a:p>
          <a:endParaRPr lang="es-ES"/>
        </a:p>
      </dgm:t>
    </dgm:pt>
    <dgm:pt modelId="{4A1919B1-43A6-484B-AB92-878EA1257472}" type="pres">
      <dgm:prSet presAssocID="{AF494CD5-91B7-4FF5-9AA9-0EA57896E2E7}" presName="composite" presStyleCnt="0"/>
      <dgm:spPr/>
    </dgm:pt>
    <dgm:pt modelId="{EC139955-7D7A-46F8-9DAC-3FBFD55715ED}" type="pres">
      <dgm:prSet presAssocID="{AF494CD5-91B7-4FF5-9AA9-0EA57896E2E7}" presName="rect1" presStyleLbl="trAlignAcc1" presStyleIdx="0" presStyleCnt="1" custScaleY="181381">
        <dgm:presLayoutVars>
          <dgm:bulletEnabled val="1"/>
        </dgm:presLayoutVars>
      </dgm:prSet>
      <dgm:spPr/>
      <dgm:t>
        <a:bodyPr/>
        <a:lstStyle/>
        <a:p>
          <a:endParaRPr lang="es-ES"/>
        </a:p>
      </dgm:t>
    </dgm:pt>
    <dgm:pt modelId="{F6587FDE-92A0-4267-B898-76310A4F52B7}" type="pres">
      <dgm:prSet presAssocID="{AF494CD5-91B7-4FF5-9AA9-0EA57896E2E7}"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 r="-5000"/>
          </a:stretch>
        </a:blipFill>
      </dgm:spPr>
      <dgm:t>
        <a:bodyPr/>
        <a:lstStyle/>
        <a:p>
          <a:endParaRPr lang="es-ES"/>
        </a:p>
      </dgm:t>
    </dgm:pt>
  </dgm:ptLst>
  <dgm:cxnLst>
    <dgm:cxn modelId="{76A61D9E-E22C-499A-911B-E67D168A2C58}" srcId="{AF494CD5-91B7-4FF5-9AA9-0EA57896E2E7}" destId="{3FD0A6F8-4036-413E-99CE-DD8DA655093B}" srcOrd="3" destOrd="0" parTransId="{E4A95855-8FD7-473A-878F-98974B6D2F35}" sibTransId="{A37C785F-A63A-4E6C-89F5-CBD261B1F5A7}"/>
    <dgm:cxn modelId="{0CC9FCDC-3060-431D-BF58-3CBCAE9821BC}" srcId="{AF494CD5-91B7-4FF5-9AA9-0EA57896E2E7}" destId="{7EB2A3F2-D0DA-4D85-B2E8-B4A1F52B5CB2}" srcOrd="4" destOrd="0" parTransId="{1980B53E-F0AE-4225-98B5-582D1FBF8709}" sibTransId="{E74DDC39-E894-4D49-B11E-EEBEA92B5709}"/>
    <dgm:cxn modelId="{5DFA5282-6CE7-4E87-8773-4A645C07A211}" srcId="{AF494CD5-91B7-4FF5-9AA9-0EA57896E2E7}" destId="{80D58487-986D-44B9-A159-223BCB8EE2E4}" srcOrd="1" destOrd="0" parTransId="{727E8615-607C-4CE9-9BB1-CCB909304241}" sibTransId="{51A34878-A5B9-40E6-8911-3336744D18FC}"/>
    <dgm:cxn modelId="{E8539602-3006-462A-8F03-B324554268A1}" type="presOf" srcId="{80D58487-986D-44B9-A159-223BCB8EE2E4}" destId="{EC139955-7D7A-46F8-9DAC-3FBFD55715ED}" srcOrd="0" destOrd="2" presId="urn:microsoft.com/office/officeart/2008/layout/PictureStrips"/>
    <dgm:cxn modelId="{21B1412F-9304-4EC6-B90D-37E994228334}" srcId="{AF494CD5-91B7-4FF5-9AA9-0EA57896E2E7}" destId="{90670C6E-139F-45B5-8713-5AFF58A20364}" srcOrd="2" destOrd="0" parTransId="{D1DAB866-49CD-470D-91DB-D4DD6AF4A9D7}" sibTransId="{74996BB7-7425-426F-8FD9-7067EC92556A}"/>
    <dgm:cxn modelId="{3E8D470A-B01F-442C-8933-F56CD6484FDA}" srcId="{DAD20D9B-8744-4F23-ADB8-8F8918EF931F}" destId="{AF494CD5-91B7-4FF5-9AA9-0EA57896E2E7}" srcOrd="0" destOrd="0" parTransId="{5923C52A-AB75-4699-89A8-174466025CC2}" sibTransId="{03EDAAD7-183A-4C2E-99D2-213642ABCAFB}"/>
    <dgm:cxn modelId="{282E73B1-6FD2-4F2C-A8DC-C3A9417B5B7B}" type="presOf" srcId="{DAD20D9B-8744-4F23-ADB8-8F8918EF931F}" destId="{3643F754-A9E9-451B-AC3B-D32C83A057DC}" srcOrd="0" destOrd="0" presId="urn:microsoft.com/office/officeart/2008/layout/PictureStrips"/>
    <dgm:cxn modelId="{D305EB7C-6C01-4A48-8EAF-D5BA8CA697E7}" srcId="{AF494CD5-91B7-4FF5-9AA9-0EA57896E2E7}" destId="{214D0198-493C-450C-B19B-59918DDFFD9D}" srcOrd="0" destOrd="0" parTransId="{55BF9BBE-A8F3-45E1-BB13-B821B14FE7D3}" sibTransId="{9136AB64-93FA-4AE7-9C3D-4F71ACF30F28}"/>
    <dgm:cxn modelId="{D05290F5-9451-4EED-B053-2924ACD008DB}" type="presOf" srcId="{3FD0A6F8-4036-413E-99CE-DD8DA655093B}" destId="{EC139955-7D7A-46F8-9DAC-3FBFD55715ED}" srcOrd="0" destOrd="4" presId="urn:microsoft.com/office/officeart/2008/layout/PictureStrips"/>
    <dgm:cxn modelId="{51637CF6-67CF-40F2-9138-C22E69DBDA12}" type="presOf" srcId="{AF494CD5-91B7-4FF5-9AA9-0EA57896E2E7}" destId="{EC139955-7D7A-46F8-9DAC-3FBFD55715ED}" srcOrd="0" destOrd="0" presId="urn:microsoft.com/office/officeart/2008/layout/PictureStrips"/>
    <dgm:cxn modelId="{30B7F7C5-001C-48EE-A156-65E7A8321D78}" type="presOf" srcId="{7EB2A3F2-D0DA-4D85-B2E8-B4A1F52B5CB2}" destId="{EC139955-7D7A-46F8-9DAC-3FBFD55715ED}" srcOrd="0" destOrd="5" presId="urn:microsoft.com/office/officeart/2008/layout/PictureStrips"/>
    <dgm:cxn modelId="{37EF169F-B88D-4C6A-9272-99AF214E5676}" type="presOf" srcId="{90670C6E-139F-45B5-8713-5AFF58A20364}" destId="{EC139955-7D7A-46F8-9DAC-3FBFD55715ED}" srcOrd="0" destOrd="3" presId="urn:microsoft.com/office/officeart/2008/layout/PictureStrips"/>
    <dgm:cxn modelId="{37CCC4A1-EC6C-49B1-A301-09E68BE153D8}" type="presOf" srcId="{214D0198-493C-450C-B19B-59918DDFFD9D}" destId="{EC139955-7D7A-46F8-9DAC-3FBFD55715ED}" srcOrd="0" destOrd="1" presId="urn:microsoft.com/office/officeart/2008/layout/PictureStrips"/>
    <dgm:cxn modelId="{7462E730-67E5-4381-A338-675ADD4EFCEB}" type="presParOf" srcId="{3643F754-A9E9-451B-AC3B-D32C83A057DC}" destId="{4A1919B1-43A6-484B-AB92-878EA1257472}" srcOrd="0" destOrd="0" presId="urn:microsoft.com/office/officeart/2008/layout/PictureStrips"/>
    <dgm:cxn modelId="{C3D095AE-C179-4A71-A5D5-4A15C71C162C}" type="presParOf" srcId="{4A1919B1-43A6-484B-AB92-878EA1257472}" destId="{EC139955-7D7A-46F8-9DAC-3FBFD55715ED}" srcOrd="0" destOrd="0" presId="urn:microsoft.com/office/officeart/2008/layout/PictureStrips"/>
    <dgm:cxn modelId="{C274FE60-5D31-4D4A-99FA-EAF40A4BE2E7}" type="presParOf" srcId="{4A1919B1-43A6-484B-AB92-878EA1257472}" destId="{F6587FDE-92A0-4267-B898-76310A4F52B7}" srcOrd="1" destOrd="0" presId="urn:microsoft.com/office/officeart/2008/layout/PictureStrips"/>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8F2D9C8-E159-427A-8D25-C1C337A1452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CD38D19A-1CE6-41DE-9657-F6789EC760DD}">
      <dgm:prSet phldrT="[Texto]"/>
      <dgm:spPr>
        <a:effectLst>
          <a:outerShdw blurRad="50800" dist="38100" dir="2700000" algn="tl" rotWithShape="0">
            <a:prstClr val="black">
              <a:alpha val="40000"/>
            </a:prstClr>
          </a:outerShdw>
        </a:effectLst>
      </dgm:spPr>
      <dgm:t>
        <a:bodyPr/>
        <a:lstStyle/>
        <a:p>
          <a:r>
            <a:rPr lang="es-ES" dirty="0" smtClean="0"/>
            <a:t>ciclos formativos de grado medio</a:t>
          </a:r>
          <a:endParaRPr lang="es-ES" dirty="0"/>
        </a:p>
      </dgm:t>
    </dgm:pt>
    <dgm:pt modelId="{4AC70639-1F0F-4F9C-9F07-8EA41AAE5F01}" type="parTrans" cxnId="{CAE210E0-4BDF-4C7B-8BC6-A7DD0B8D42BB}">
      <dgm:prSet/>
      <dgm:spPr/>
      <dgm:t>
        <a:bodyPr/>
        <a:lstStyle/>
        <a:p>
          <a:endParaRPr lang="es-ES"/>
        </a:p>
      </dgm:t>
    </dgm:pt>
    <dgm:pt modelId="{53B935DD-95AA-4E33-A0DB-D5977BE54B78}" type="sibTrans" cxnId="{CAE210E0-4BDF-4C7B-8BC6-A7DD0B8D42BB}">
      <dgm:prSet/>
      <dgm:spPr/>
      <dgm:t>
        <a:bodyPr/>
        <a:lstStyle/>
        <a:p>
          <a:endParaRPr lang="es-ES"/>
        </a:p>
      </dgm:t>
    </dgm:pt>
    <dgm:pt modelId="{078BFB12-53B7-44CE-B603-F5283D4B1818}">
      <dgm:prSet phldrT="[Texto]"/>
      <dgm:spPr>
        <a:effectLst>
          <a:outerShdw blurRad="50800" dist="38100" dir="2700000" algn="tl" rotWithShape="0">
            <a:prstClr val="black">
              <a:alpha val="40000"/>
            </a:prstClr>
          </a:outerShdw>
        </a:effectLst>
      </dgm:spPr>
      <dgm:t>
        <a:bodyPr/>
        <a:lstStyle/>
        <a:p>
          <a:r>
            <a:rPr lang="es-ES" dirty="0" smtClean="0"/>
            <a:t>título </a:t>
          </a:r>
        </a:p>
        <a:p>
          <a:r>
            <a:rPr lang="es-ES" dirty="0" smtClean="0"/>
            <a:t>de técnico</a:t>
          </a:r>
          <a:endParaRPr lang="es-ES" dirty="0"/>
        </a:p>
      </dgm:t>
    </dgm:pt>
    <dgm:pt modelId="{F10C3D08-BF8F-42B9-8225-EC10B790951F}" type="parTrans" cxnId="{4C03BEDE-B86D-4014-9D6F-1AFFA8D5553E}">
      <dgm:prSet/>
      <dgm:spPr/>
      <dgm:t>
        <a:bodyPr/>
        <a:lstStyle/>
        <a:p>
          <a:endParaRPr lang="es-ES"/>
        </a:p>
      </dgm:t>
    </dgm:pt>
    <dgm:pt modelId="{B7C54E21-03D4-4F55-A180-ADD324EFF161}" type="sibTrans" cxnId="{4C03BEDE-B86D-4014-9D6F-1AFFA8D5553E}">
      <dgm:prSet/>
      <dgm:spPr/>
      <dgm:t>
        <a:bodyPr/>
        <a:lstStyle/>
        <a:p>
          <a:endParaRPr lang="es-ES"/>
        </a:p>
      </dgm:t>
    </dgm:pt>
    <dgm:pt modelId="{ED7D7434-D406-44B3-A4E0-BF8FE3B6B256}">
      <dgm:prSet phldrT="[Texto]" custT="1"/>
      <dgm:spPr>
        <a:effectLst>
          <a:outerShdw blurRad="50800" dist="38100" dir="2700000" algn="tl" rotWithShape="0">
            <a:prstClr val="black">
              <a:alpha val="40000"/>
            </a:prstClr>
          </a:outerShdw>
        </a:effectLst>
      </dgm:spPr>
      <dgm:t>
        <a:bodyPr/>
        <a:lstStyle/>
        <a:p>
          <a:r>
            <a:rPr lang="es-ES" sz="1800" dirty="0" smtClean="0"/>
            <a:t>forman parte de la enseñanza secundaria post-obligatoria</a:t>
          </a:r>
          <a:endParaRPr lang="es-ES" sz="1800" dirty="0"/>
        </a:p>
      </dgm:t>
    </dgm:pt>
    <dgm:pt modelId="{1D8F1A9A-002D-482F-98CF-46A301CA2067}" type="parTrans" cxnId="{D4A95E04-01C4-4572-B96A-0FFE65F60FE1}">
      <dgm:prSet/>
      <dgm:spPr/>
      <dgm:t>
        <a:bodyPr/>
        <a:lstStyle/>
        <a:p>
          <a:endParaRPr lang="es-ES"/>
        </a:p>
      </dgm:t>
    </dgm:pt>
    <dgm:pt modelId="{EA551E8D-01C3-42EF-BA3A-496B90C7CAD3}" type="sibTrans" cxnId="{D4A95E04-01C4-4572-B96A-0FFE65F60FE1}">
      <dgm:prSet/>
      <dgm:spPr/>
      <dgm:t>
        <a:bodyPr/>
        <a:lstStyle/>
        <a:p>
          <a:endParaRPr lang="es-ES"/>
        </a:p>
      </dgm:t>
    </dgm:pt>
    <dgm:pt modelId="{4C5A459D-AB31-487C-9A48-B6205E89903D}">
      <dgm:prSet phldrT="[Texto]"/>
      <dgm:spPr>
        <a:effectLst>
          <a:outerShdw blurRad="50800" dist="38100" dir="2700000" algn="tl" rotWithShape="0">
            <a:prstClr val="black">
              <a:alpha val="40000"/>
            </a:prstClr>
          </a:outerShdw>
        </a:effectLst>
      </dgm:spPr>
      <dgm:t>
        <a:bodyPr/>
        <a:lstStyle/>
        <a:p>
          <a:r>
            <a:rPr lang="es-ES" dirty="0" smtClean="0"/>
            <a:t>ciclos formativos de grado superior</a:t>
          </a:r>
          <a:endParaRPr lang="es-ES" dirty="0"/>
        </a:p>
      </dgm:t>
    </dgm:pt>
    <dgm:pt modelId="{A0EC3B46-8147-40FC-A3A5-3434C51A410C}" type="parTrans" cxnId="{606D3599-86DB-42AB-94C6-29B52168AA15}">
      <dgm:prSet/>
      <dgm:spPr/>
      <dgm:t>
        <a:bodyPr/>
        <a:lstStyle/>
        <a:p>
          <a:endParaRPr lang="es-ES"/>
        </a:p>
      </dgm:t>
    </dgm:pt>
    <dgm:pt modelId="{CA8D2C10-D65E-49B8-8268-B6E6D55E4E27}" type="sibTrans" cxnId="{606D3599-86DB-42AB-94C6-29B52168AA15}">
      <dgm:prSet/>
      <dgm:spPr/>
      <dgm:t>
        <a:bodyPr/>
        <a:lstStyle/>
        <a:p>
          <a:endParaRPr lang="es-ES"/>
        </a:p>
      </dgm:t>
    </dgm:pt>
    <dgm:pt modelId="{DBDBB778-40B7-4622-B435-EF3027AFD4C3}">
      <dgm:prSet phldrT="[Texto]"/>
      <dgm:spPr>
        <a:effectLst>
          <a:outerShdw blurRad="50800" dist="38100" dir="2700000" algn="tl" rotWithShape="0">
            <a:prstClr val="black">
              <a:alpha val="40000"/>
            </a:prstClr>
          </a:outerShdw>
        </a:effectLst>
      </dgm:spPr>
      <dgm:t>
        <a:bodyPr/>
        <a:lstStyle/>
        <a:p>
          <a:r>
            <a:rPr lang="es-ES" dirty="0" smtClean="0"/>
            <a:t>título </a:t>
          </a:r>
        </a:p>
        <a:p>
          <a:r>
            <a:rPr lang="es-ES" dirty="0" smtClean="0"/>
            <a:t>de técnico superior</a:t>
          </a:r>
          <a:endParaRPr lang="es-ES" dirty="0"/>
        </a:p>
      </dgm:t>
    </dgm:pt>
    <dgm:pt modelId="{8E2C832A-D5B2-483C-AFDC-BA8E2CC0B02B}" type="parTrans" cxnId="{2D9D6CBF-A109-4678-ACAA-EA0D6178FCCF}">
      <dgm:prSet/>
      <dgm:spPr/>
      <dgm:t>
        <a:bodyPr/>
        <a:lstStyle/>
        <a:p>
          <a:endParaRPr lang="es-ES"/>
        </a:p>
      </dgm:t>
    </dgm:pt>
    <dgm:pt modelId="{77259011-EEA4-4577-9BD5-B3C95962674F}" type="sibTrans" cxnId="{2D9D6CBF-A109-4678-ACAA-EA0D6178FCCF}">
      <dgm:prSet/>
      <dgm:spPr/>
      <dgm:t>
        <a:bodyPr/>
        <a:lstStyle/>
        <a:p>
          <a:endParaRPr lang="es-ES"/>
        </a:p>
      </dgm:t>
    </dgm:pt>
    <dgm:pt modelId="{7B2A7683-00CE-492C-98F2-108D63B174B8}">
      <dgm:prSet phldrT="[Texto]" custT="1"/>
      <dgm:spPr>
        <a:effectLst>
          <a:outerShdw blurRad="50800" dist="38100" dir="2700000" algn="tl" rotWithShape="0">
            <a:prstClr val="black">
              <a:alpha val="40000"/>
            </a:prstClr>
          </a:outerShdw>
        </a:effectLst>
      </dgm:spPr>
      <dgm:t>
        <a:bodyPr/>
        <a:lstStyle/>
        <a:p>
          <a:r>
            <a:rPr lang="es-ES" sz="2000" dirty="0" smtClean="0"/>
            <a:t>forman parte de la educación superior</a:t>
          </a:r>
          <a:endParaRPr lang="es-ES" sz="2000" dirty="0"/>
        </a:p>
      </dgm:t>
    </dgm:pt>
    <dgm:pt modelId="{2B6F2F6D-2804-4739-AB0E-C04CCC7B9F2D}" type="parTrans" cxnId="{B569740B-052F-4549-A438-6ADA81604019}">
      <dgm:prSet/>
      <dgm:spPr/>
      <dgm:t>
        <a:bodyPr/>
        <a:lstStyle/>
        <a:p>
          <a:endParaRPr lang="es-ES"/>
        </a:p>
      </dgm:t>
    </dgm:pt>
    <dgm:pt modelId="{58130A3D-63D6-4FF3-8C33-70465D89C570}" type="sibTrans" cxnId="{B569740B-052F-4549-A438-6ADA81604019}">
      <dgm:prSet/>
      <dgm:spPr/>
      <dgm:t>
        <a:bodyPr/>
        <a:lstStyle/>
        <a:p>
          <a:endParaRPr lang="es-ES"/>
        </a:p>
      </dgm:t>
    </dgm:pt>
    <dgm:pt modelId="{D1380BAB-66A9-4784-ADC4-21003D19A040}" type="pres">
      <dgm:prSet presAssocID="{48F2D9C8-E159-427A-8D25-C1C337A14523}" presName="theList" presStyleCnt="0">
        <dgm:presLayoutVars>
          <dgm:dir/>
          <dgm:animLvl val="lvl"/>
          <dgm:resizeHandles val="exact"/>
        </dgm:presLayoutVars>
      </dgm:prSet>
      <dgm:spPr/>
      <dgm:t>
        <a:bodyPr/>
        <a:lstStyle/>
        <a:p>
          <a:endParaRPr lang="es-ES_tradnl"/>
        </a:p>
      </dgm:t>
    </dgm:pt>
    <dgm:pt modelId="{3F1B223D-7E92-41F6-8868-730F655417AD}" type="pres">
      <dgm:prSet presAssocID="{CD38D19A-1CE6-41DE-9657-F6789EC760DD}" presName="compNode" presStyleCnt="0"/>
      <dgm:spPr/>
    </dgm:pt>
    <dgm:pt modelId="{CEBCC33D-8EAC-4503-8DB0-371FA0F5AB83}" type="pres">
      <dgm:prSet presAssocID="{CD38D19A-1CE6-41DE-9657-F6789EC760DD}" presName="aNode" presStyleLbl="bgShp" presStyleIdx="0" presStyleCnt="2"/>
      <dgm:spPr/>
      <dgm:t>
        <a:bodyPr/>
        <a:lstStyle/>
        <a:p>
          <a:endParaRPr lang="es-ES"/>
        </a:p>
      </dgm:t>
    </dgm:pt>
    <dgm:pt modelId="{DF2059D6-3600-45CA-8E3E-143090B10EDF}" type="pres">
      <dgm:prSet presAssocID="{CD38D19A-1CE6-41DE-9657-F6789EC760DD}" presName="textNode" presStyleLbl="bgShp" presStyleIdx="0" presStyleCnt="2"/>
      <dgm:spPr/>
      <dgm:t>
        <a:bodyPr/>
        <a:lstStyle/>
        <a:p>
          <a:endParaRPr lang="es-ES"/>
        </a:p>
      </dgm:t>
    </dgm:pt>
    <dgm:pt modelId="{6605F3FA-8133-4AFB-9455-3E2E1ACE480A}" type="pres">
      <dgm:prSet presAssocID="{CD38D19A-1CE6-41DE-9657-F6789EC760DD}" presName="compChildNode" presStyleCnt="0"/>
      <dgm:spPr/>
    </dgm:pt>
    <dgm:pt modelId="{395D7DB3-47DD-41A4-88A7-3857845C2C2E}" type="pres">
      <dgm:prSet presAssocID="{CD38D19A-1CE6-41DE-9657-F6789EC760DD}" presName="theInnerList" presStyleCnt="0"/>
      <dgm:spPr/>
    </dgm:pt>
    <dgm:pt modelId="{5DF31E17-792F-4EC5-9505-67BB3EDCA43A}" type="pres">
      <dgm:prSet presAssocID="{078BFB12-53B7-44CE-B603-F5283D4B1818}" presName="childNode" presStyleLbl="node1" presStyleIdx="0" presStyleCnt="4">
        <dgm:presLayoutVars>
          <dgm:bulletEnabled val="1"/>
        </dgm:presLayoutVars>
      </dgm:prSet>
      <dgm:spPr/>
      <dgm:t>
        <a:bodyPr/>
        <a:lstStyle/>
        <a:p>
          <a:endParaRPr lang="es-ES"/>
        </a:p>
      </dgm:t>
    </dgm:pt>
    <dgm:pt modelId="{B61243F4-7868-415B-9AB8-EFB729BFAD58}" type="pres">
      <dgm:prSet presAssocID="{078BFB12-53B7-44CE-B603-F5283D4B1818}" presName="aSpace2" presStyleCnt="0"/>
      <dgm:spPr/>
    </dgm:pt>
    <dgm:pt modelId="{FF2E8B55-44F5-46FD-A4CD-DA354EB02152}" type="pres">
      <dgm:prSet presAssocID="{ED7D7434-D406-44B3-A4E0-BF8FE3B6B256}" presName="childNode" presStyleLbl="node1" presStyleIdx="1" presStyleCnt="4">
        <dgm:presLayoutVars>
          <dgm:bulletEnabled val="1"/>
        </dgm:presLayoutVars>
      </dgm:prSet>
      <dgm:spPr/>
      <dgm:t>
        <a:bodyPr/>
        <a:lstStyle/>
        <a:p>
          <a:endParaRPr lang="es-ES"/>
        </a:p>
      </dgm:t>
    </dgm:pt>
    <dgm:pt modelId="{315CFE41-5AA9-460F-95A4-962B60D5043C}" type="pres">
      <dgm:prSet presAssocID="{CD38D19A-1CE6-41DE-9657-F6789EC760DD}" presName="aSpace" presStyleCnt="0"/>
      <dgm:spPr/>
    </dgm:pt>
    <dgm:pt modelId="{93861844-325B-49B4-B8D9-B07367D5C44F}" type="pres">
      <dgm:prSet presAssocID="{4C5A459D-AB31-487C-9A48-B6205E89903D}" presName="compNode" presStyleCnt="0"/>
      <dgm:spPr/>
    </dgm:pt>
    <dgm:pt modelId="{C02DD6EC-89D4-4C93-9DC5-294F94FF1112}" type="pres">
      <dgm:prSet presAssocID="{4C5A459D-AB31-487C-9A48-B6205E89903D}" presName="aNode" presStyleLbl="bgShp" presStyleIdx="1" presStyleCnt="2"/>
      <dgm:spPr/>
      <dgm:t>
        <a:bodyPr/>
        <a:lstStyle/>
        <a:p>
          <a:endParaRPr lang="es-ES"/>
        </a:p>
      </dgm:t>
    </dgm:pt>
    <dgm:pt modelId="{4F4C889F-F4A4-4DE3-9D6D-611E4E266B81}" type="pres">
      <dgm:prSet presAssocID="{4C5A459D-AB31-487C-9A48-B6205E89903D}" presName="textNode" presStyleLbl="bgShp" presStyleIdx="1" presStyleCnt="2"/>
      <dgm:spPr/>
      <dgm:t>
        <a:bodyPr/>
        <a:lstStyle/>
        <a:p>
          <a:endParaRPr lang="es-ES"/>
        </a:p>
      </dgm:t>
    </dgm:pt>
    <dgm:pt modelId="{3A84AE4C-C84F-4762-ADD0-1BE65FDA6837}" type="pres">
      <dgm:prSet presAssocID="{4C5A459D-AB31-487C-9A48-B6205E89903D}" presName="compChildNode" presStyleCnt="0"/>
      <dgm:spPr/>
    </dgm:pt>
    <dgm:pt modelId="{9B443F24-179D-44BD-AB36-282CC41F96AE}" type="pres">
      <dgm:prSet presAssocID="{4C5A459D-AB31-487C-9A48-B6205E89903D}" presName="theInnerList" presStyleCnt="0"/>
      <dgm:spPr/>
    </dgm:pt>
    <dgm:pt modelId="{A034A0D5-6540-4371-9DD6-05855C325E43}" type="pres">
      <dgm:prSet presAssocID="{DBDBB778-40B7-4622-B435-EF3027AFD4C3}" presName="childNode" presStyleLbl="node1" presStyleIdx="2" presStyleCnt="4">
        <dgm:presLayoutVars>
          <dgm:bulletEnabled val="1"/>
        </dgm:presLayoutVars>
      </dgm:prSet>
      <dgm:spPr/>
      <dgm:t>
        <a:bodyPr/>
        <a:lstStyle/>
        <a:p>
          <a:endParaRPr lang="es-ES"/>
        </a:p>
      </dgm:t>
    </dgm:pt>
    <dgm:pt modelId="{E195AF5D-FF24-4FC9-8DE5-65B8DA8481AA}" type="pres">
      <dgm:prSet presAssocID="{DBDBB778-40B7-4622-B435-EF3027AFD4C3}" presName="aSpace2" presStyleCnt="0"/>
      <dgm:spPr/>
    </dgm:pt>
    <dgm:pt modelId="{259237A5-D215-4660-8E04-DF28D324A065}" type="pres">
      <dgm:prSet presAssocID="{7B2A7683-00CE-492C-98F2-108D63B174B8}" presName="childNode" presStyleLbl="node1" presStyleIdx="3" presStyleCnt="4">
        <dgm:presLayoutVars>
          <dgm:bulletEnabled val="1"/>
        </dgm:presLayoutVars>
      </dgm:prSet>
      <dgm:spPr/>
      <dgm:t>
        <a:bodyPr/>
        <a:lstStyle/>
        <a:p>
          <a:endParaRPr lang="es-ES"/>
        </a:p>
      </dgm:t>
    </dgm:pt>
  </dgm:ptLst>
  <dgm:cxnLst>
    <dgm:cxn modelId="{ADC08E6F-995A-4A4D-8CFD-4DC3026A3A39}" type="presOf" srcId="{CD38D19A-1CE6-41DE-9657-F6789EC760DD}" destId="{CEBCC33D-8EAC-4503-8DB0-371FA0F5AB83}" srcOrd="0" destOrd="0" presId="urn:microsoft.com/office/officeart/2005/8/layout/lProcess2"/>
    <dgm:cxn modelId="{B569740B-052F-4549-A438-6ADA81604019}" srcId="{4C5A459D-AB31-487C-9A48-B6205E89903D}" destId="{7B2A7683-00CE-492C-98F2-108D63B174B8}" srcOrd="1" destOrd="0" parTransId="{2B6F2F6D-2804-4739-AB0E-C04CCC7B9F2D}" sibTransId="{58130A3D-63D6-4FF3-8C33-70465D89C570}"/>
    <dgm:cxn modelId="{6C979D94-2995-48A1-8E43-4AF02C8D795A}" type="presOf" srcId="{48F2D9C8-E159-427A-8D25-C1C337A14523}" destId="{D1380BAB-66A9-4784-ADC4-21003D19A040}" srcOrd="0" destOrd="0" presId="urn:microsoft.com/office/officeart/2005/8/layout/lProcess2"/>
    <dgm:cxn modelId="{89448BAA-BD85-4814-ACD4-ADF54C3B6591}" type="presOf" srcId="{078BFB12-53B7-44CE-B603-F5283D4B1818}" destId="{5DF31E17-792F-4EC5-9505-67BB3EDCA43A}" srcOrd="0" destOrd="0" presId="urn:microsoft.com/office/officeart/2005/8/layout/lProcess2"/>
    <dgm:cxn modelId="{CAE210E0-4BDF-4C7B-8BC6-A7DD0B8D42BB}" srcId="{48F2D9C8-E159-427A-8D25-C1C337A14523}" destId="{CD38D19A-1CE6-41DE-9657-F6789EC760DD}" srcOrd="0" destOrd="0" parTransId="{4AC70639-1F0F-4F9C-9F07-8EA41AAE5F01}" sibTransId="{53B935DD-95AA-4E33-A0DB-D5977BE54B78}"/>
    <dgm:cxn modelId="{2D9D6CBF-A109-4678-ACAA-EA0D6178FCCF}" srcId="{4C5A459D-AB31-487C-9A48-B6205E89903D}" destId="{DBDBB778-40B7-4622-B435-EF3027AFD4C3}" srcOrd="0" destOrd="0" parTransId="{8E2C832A-D5B2-483C-AFDC-BA8E2CC0B02B}" sibTransId="{77259011-EEA4-4577-9BD5-B3C95962674F}"/>
    <dgm:cxn modelId="{7538428A-4CBD-4E18-AFBA-97E43340C3E2}" type="presOf" srcId="{CD38D19A-1CE6-41DE-9657-F6789EC760DD}" destId="{DF2059D6-3600-45CA-8E3E-143090B10EDF}" srcOrd="1" destOrd="0" presId="urn:microsoft.com/office/officeart/2005/8/layout/lProcess2"/>
    <dgm:cxn modelId="{4C03BEDE-B86D-4014-9D6F-1AFFA8D5553E}" srcId="{CD38D19A-1CE6-41DE-9657-F6789EC760DD}" destId="{078BFB12-53B7-44CE-B603-F5283D4B1818}" srcOrd="0" destOrd="0" parTransId="{F10C3D08-BF8F-42B9-8225-EC10B790951F}" sibTransId="{B7C54E21-03D4-4F55-A180-ADD324EFF161}"/>
    <dgm:cxn modelId="{92C1B979-791A-40D5-8BDD-7DA19957CA85}" type="presOf" srcId="{4C5A459D-AB31-487C-9A48-B6205E89903D}" destId="{4F4C889F-F4A4-4DE3-9D6D-611E4E266B81}" srcOrd="1" destOrd="0" presId="urn:microsoft.com/office/officeart/2005/8/layout/lProcess2"/>
    <dgm:cxn modelId="{0418B942-F5BE-41E2-A5FE-95728D696370}" type="presOf" srcId="{ED7D7434-D406-44B3-A4E0-BF8FE3B6B256}" destId="{FF2E8B55-44F5-46FD-A4CD-DA354EB02152}" srcOrd="0" destOrd="0" presId="urn:microsoft.com/office/officeart/2005/8/layout/lProcess2"/>
    <dgm:cxn modelId="{36B7A95E-CBAA-43E0-B8D7-311BA8CF43F0}" type="presOf" srcId="{7B2A7683-00CE-492C-98F2-108D63B174B8}" destId="{259237A5-D215-4660-8E04-DF28D324A065}" srcOrd="0" destOrd="0" presId="urn:microsoft.com/office/officeart/2005/8/layout/lProcess2"/>
    <dgm:cxn modelId="{D4A95E04-01C4-4572-B96A-0FFE65F60FE1}" srcId="{CD38D19A-1CE6-41DE-9657-F6789EC760DD}" destId="{ED7D7434-D406-44B3-A4E0-BF8FE3B6B256}" srcOrd="1" destOrd="0" parTransId="{1D8F1A9A-002D-482F-98CF-46A301CA2067}" sibTransId="{EA551E8D-01C3-42EF-BA3A-496B90C7CAD3}"/>
    <dgm:cxn modelId="{8E5A1A46-B571-420B-B27A-CD945F1777FF}" type="presOf" srcId="{DBDBB778-40B7-4622-B435-EF3027AFD4C3}" destId="{A034A0D5-6540-4371-9DD6-05855C325E43}" srcOrd="0" destOrd="0" presId="urn:microsoft.com/office/officeart/2005/8/layout/lProcess2"/>
    <dgm:cxn modelId="{606D3599-86DB-42AB-94C6-29B52168AA15}" srcId="{48F2D9C8-E159-427A-8D25-C1C337A14523}" destId="{4C5A459D-AB31-487C-9A48-B6205E89903D}" srcOrd="1" destOrd="0" parTransId="{A0EC3B46-8147-40FC-A3A5-3434C51A410C}" sibTransId="{CA8D2C10-D65E-49B8-8268-B6E6D55E4E27}"/>
    <dgm:cxn modelId="{F1D9ABF4-FA37-4F6A-A309-74F88247E868}" type="presOf" srcId="{4C5A459D-AB31-487C-9A48-B6205E89903D}" destId="{C02DD6EC-89D4-4C93-9DC5-294F94FF1112}" srcOrd="0" destOrd="0" presId="urn:microsoft.com/office/officeart/2005/8/layout/lProcess2"/>
    <dgm:cxn modelId="{50CCC929-CEC5-4053-8127-117298CBC4C5}" type="presParOf" srcId="{D1380BAB-66A9-4784-ADC4-21003D19A040}" destId="{3F1B223D-7E92-41F6-8868-730F655417AD}" srcOrd="0" destOrd="0" presId="urn:microsoft.com/office/officeart/2005/8/layout/lProcess2"/>
    <dgm:cxn modelId="{816BD6F3-592E-4229-BDB2-7ECEC12C8473}" type="presParOf" srcId="{3F1B223D-7E92-41F6-8868-730F655417AD}" destId="{CEBCC33D-8EAC-4503-8DB0-371FA0F5AB83}" srcOrd="0" destOrd="0" presId="urn:microsoft.com/office/officeart/2005/8/layout/lProcess2"/>
    <dgm:cxn modelId="{B6685123-B013-4E91-BE48-4C7E656920E5}" type="presParOf" srcId="{3F1B223D-7E92-41F6-8868-730F655417AD}" destId="{DF2059D6-3600-45CA-8E3E-143090B10EDF}" srcOrd="1" destOrd="0" presId="urn:microsoft.com/office/officeart/2005/8/layout/lProcess2"/>
    <dgm:cxn modelId="{B31A7D28-4F25-4262-A97E-6CD0CE4CDC17}" type="presParOf" srcId="{3F1B223D-7E92-41F6-8868-730F655417AD}" destId="{6605F3FA-8133-4AFB-9455-3E2E1ACE480A}" srcOrd="2" destOrd="0" presId="urn:microsoft.com/office/officeart/2005/8/layout/lProcess2"/>
    <dgm:cxn modelId="{85006786-01DE-4BE4-9CD5-ADDC00417458}" type="presParOf" srcId="{6605F3FA-8133-4AFB-9455-3E2E1ACE480A}" destId="{395D7DB3-47DD-41A4-88A7-3857845C2C2E}" srcOrd="0" destOrd="0" presId="urn:microsoft.com/office/officeart/2005/8/layout/lProcess2"/>
    <dgm:cxn modelId="{4ACA9108-1B7E-4AC6-AD13-BCDBC2FF4AE0}" type="presParOf" srcId="{395D7DB3-47DD-41A4-88A7-3857845C2C2E}" destId="{5DF31E17-792F-4EC5-9505-67BB3EDCA43A}" srcOrd="0" destOrd="0" presId="urn:microsoft.com/office/officeart/2005/8/layout/lProcess2"/>
    <dgm:cxn modelId="{9CDC8ECE-7EA1-4251-AB96-19539884941E}" type="presParOf" srcId="{395D7DB3-47DD-41A4-88A7-3857845C2C2E}" destId="{B61243F4-7868-415B-9AB8-EFB729BFAD58}" srcOrd="1" destOrd="0" presId="urn:microsoft.com/office/officeart/2005/8/layout/lProcess2"/>
    <dgm:cxn modelId="{A8B4D5E1-FA53-4B90-A5E8-6951E09766AA}" type="presParOf" srcId="{395D7DB3-47DD-41A4-88A7-3857845C2C2E}" destId="{FF2E8B55-44F5-46FD-A4CD-DA354EB02152}" srcOrd="2" destOrd="0" presId="urn:microsoft.com/office/officeart/2005/8/layout/lProcess2"/>
    <dgm:cxn modelId="{2714E95A-F81D-4A08-9DB8-7847F335692A}" type="presParOf" srcId="{D1380BAB-66A9-4784-ADC4-21003D19A040}" destId="{315CFE41-5AA9-460F-95A4-962B60D5043C}" srcOrd="1" destOrd="0" presId="urn:microsoft.com/office/officeart/2005/8/layout/lProcess2"/>
    <dgm:cxn modelId="{60214D53-EA91-4060-BCA1-33E3DDE9A1E0}" type="presParOf" srcId="{D1380BAB-66A9-4784-ADC4-21003D19A040}" destId="{93861844-325B-49B4-B8D9-B07367D5C44F}" srcOrd="2" destOrd="0" presId="urn:microsoft.com/office/officeart/2005/8/layout/lProcess2"/>
    <dgm:cxn modelId="{81ADB0C9-DA43-4D4E-8557-33F3193528B0}" type="presParOf" srcId="{93861844-325B-49B4-B8D9-B07367D5C44F}" destId="{C02DD6EC-89D4-4C93-9DC5-294F94FF1112}" srcOrd="0" destOrd="0" presId="urn:microsoft.com/office/officeart/2005/8/layout/lProcess2"/>
    <dgm:cxn modelId="{C0FDFC44-34FB-459D-808B-330BF10E48FC}" type="presParOf" srcId="{93861844-325B-49B4-B8D9-B07367D5C44F}" destId="{4F4C889F-F4A4-4DE3-9D6D-611E4E266B81}" srcOrd="1" destOrd="0" presId="urn:microsoft.com/office/officeart/2005/8/layout/lProcess2"/>
    <dgm:cxn modelId="{43C558A7-6F0F-4BF6-9BC7-056428F659C3}" type="presParOf" srcId="{93861844-325B-49B4-B8D9-B07367D5C44F}" destId="{3A84AE4C-C84F-4762-ADD0-1BE65FDA6837}" srcOrd="2" destOrd="0" presId="urn:microsoft.com/office/officeart/2005/8/layout/lProcess2"/>
    <dgm:cxn modelId="{A3B46F01-A052-49DE-A90F-1EA784A1174B}" type="presParOf" srcId="{3A84AE4C-C84F-4762-ADD0-1BE65FDA6837}" destId="{9B443F24-179D-44BD-AB36-282CC41F96AE}" srcOrd="0" destOrd="0" presId="urn:microsoft.com/office/officeart/2005/8/layout/lProcess2"/>
    <dgm:cxn modelId="{6988FEB5-FB24-4CED-ADE5-4D2E794A9BDB}" type="presParOf" srcId="{9B443F24-179D-44BD-AB36-282CC41F96AE}" destId="{A034A0D5-6540-4371-9DD6-05855C325E43}" srcOrd="0" destOrd="0" presId="urn:microsoft.com/office/officeart/2005/8/layout/lProcess2"/>
    <dgm:cxn modelId="{11657556-0ABB-4BA2-9C5D-358D15D8D743}" type="presParOf" srcId="{9B443F24-179D-44BD-AB36-282CC41F96AE}" destId="{E195AF5D-FF24-4FC9-8DE5-65B8DA8481AA}" srcOrd="1" destOrd="0" presId="urn:microsoft.com/office/officeart/2005/8/layout/lProcess2"/>
    <dgm:cxn modelId="{E58EFA68-4F16-47A0-AC16-4533BE6E71C2}" type="presParOf" srcId="{9B443F24-179D-44BD-AB36-282CC41F96AE}" destId="{259237A5-D215-4660-8E04-DF28D324A065}" srcOrd="2" destOrd="0" presId="urn:microsoft.com/office/officeart/2005/8/layout/l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0FE7B-E892-42E2-AA63-A29E18920128}" type="doc">
      <dgm:prSet loTypeId="urn:microsoft.com/office/officeart/2005/8/layout/vList4#1" loCatId="list" qsTypeId="urn:microsoft.com/office/officeart/2005/8/quickstyle/simple4" qsCatId="simple" csTypeId="urn:microsoft.com/office/officeart/2005/8/colors/accent0_2" csCatId="mainScheme" phldr="1"/>
      <dgm:spPr/>
      <dgm:t>
        <a:bodyPr/>
        <a:lstStyle/>
        <a:p>
          <a:endParaRPr lang="es-ES"/>
        </a:p>
      </dgm:t>
    </dgm:pt>
    <dgm:pt modelId="{70616D5F-8BAC-46DF-BD3A-BB60CDC79AEE}">
      <dgm:prSet phldrT="[Texto]" custT="1"/>
      <dgm:spPr/>
      <dgm:t>
        <a:bodyPr/>
        <a:lstStyle/>
        <a:p>
          <a:r>
            <a:rPr lang="es-ES_tradnl" sz="1800" b="0" i="0" dirty="0" smtClean="0"/>
            <a:t>Hacer realidad el aprendizaje permanente y la movilidad</a:t>
          </a:r>
          <a:endParaRPr lang="es-ES" sz="1800" dirty="0">
            <a:latin typeface="Trebuchet MS" pitchFamily="34" charset="0"/>
          </a:endParaRPr>
        </a:p>
      </dgm:t>
    </dgm:pt>
    <dgm:pt modelId="{CBBD296C-D605-4ED9-B596-C22CBE5053C6}" type="parTrans" cxnId="{255AABB1-847D-44C0-A622-20EB3550C8B2}">
      <dgm:prSet/>
      <dgm:spPr/>
      <dgm:t>
        <a:bodyPr/>
        <a:lstStyle/>
        <a:p>
          <a:endParaRPr lang="es-ES"/>
        </a:p>
      </dgm:t>
    </dgm:pt>
    <dgm:pt modelId="{F82F481C-5BF3-49AE-8160-58041A674DB5}" type="sibTrans" cxnId="{255AABB1-847D-44C0-A622-20EB3550C8B2}">
      <dgm:prSet/>
      <dgm:spPr/>
      <dgm:t>
        <a:bodyPr/>
        <a:lstStyle/>
        <a:p>
          <a:endParaRPr lang="es-ES"/>
        </a:p>
      </dgm:t>
    </dgm:pt>
    <dgm:pt modelId="{E7A53F13-345B-4E25-AEFE-C3545A40694B}">
      <dgm:prSet phldrT="[Texto]" custT="1"/>
      <dgm:spPr/>
      <dgm:t>
        <a:bodyPr/>
        <a:lstStyle/>
        <a:p>
          <a:r>
            <a:rPr lang="es-ES_tradnl" sz="1800" b="0" i="0" dirty="0" smtClean="0"/>
            <a:t>Mejorar la calidad y la eficacia de la educación y la formación</a:t>
          </a:r>
          <a:endParaRPr lang="es-ES" sz="1800" dirty="0">
            <a:latin typeface="Trebuchet MS" pitchFamily="34" charset="0"/>
          </a:endParaRPr>
        </a:p>
      </dgm:t>
    </dgm:pt>
    <dgm:pt modelId="{4F437287-5A13-463C-9D40-A92DA7204361}" type="parTrans" cxnId="{5F1355A8-95F8-4534-98C8-993EF8FAE7DC}">
      <dgm:prSet/>
      <dgm:spPr/>
      <dgm:t>
        <a:bodyPr/>
        <a:lstStyle/>
        <a:p>
          <a:endParaRPr lang="es-ES"/>
        </a:p>
      </dgm:t>
    </dgm:pt>
    <dgm:pt modelId="{73968C41-E861-49BA-8DB5-CF6D7DFE13A6}" type="sibTrans" cxnId="{5F1355A8-95F8-4534-98C8-993EF8FAE7DC}">
      <dgm:prSet/>
      <dgm:spPr/>
      <dgm:t>
        <a:bodyPr/>
        <a:lstStyle/>
        <a:p>
          <a:endParaRPr lang="es-ES"/>
        </a:p>
      </dgm:t>
    </dgm:pt>
    <dgm:pt modelId="{265B3413-C62F-47BD-AA32-B7C8002A0728}">
      <dgm:prSet phldrT="[Texto]" custT="1"/>
      <dgm:spPr/>
      <dgm:t>
        <a:bodyPr/>
        <a:lstStyle/>
        <a:p>
          <a:r>
            <a:rPr lang="es-ES_tradnl" sz="1800" b="0" i="0" dirty="0" smtClean="0"/>
            <a:t>Incrementar la creatividad y la innovación, incluido el espíritu empresarial, en todos los niveles de la educación y la formación</a:t>
          </a:r>
          <a:endParaRPr lang="es-ES" sz="1800" dirty="0">
            <a:latin typeface="Trebuchet MS" pitchFamily="34" charset="0"/>
          </a:endParaRPr>
        </a:p>
      </dgm:t>
    </dgm:pt>
    <dgm:pt modelId="{3F001C76-C827-409D-8D4A-BDA339EA666E}" type="parTrans" cxnId="{798312AD-78F7-4393-9A95-8CB3D3B4630B}">
      <dgm:prSet/>
      <dgm:spPr/>
      <dgm:t>
        <a:bodyPr/>
        <a:lstStyle/>
        <a:p>
          <a:endParaRPr lang="es-ES"/>
        </a:p>
      </dgm:t>
    </dgm:pt>
    <dgm:pt modelId="{956697CA-5645-446A-9781-60D39F1D8B77}" type="sibTrans" cxnId="{798312AD-78F7-4393-9A95-8CB3D3B4630B}">
      <dgm:prSet/>
      <dgm:spPr/>
      <dgm:t>
        <a:bodyPr/>
        <a:lstStyle/>
        <a:p>
          <a:endParaRPr lang="es-ES"/>
        </a:p>
      </dgm:t>
    </dgm:pt>
    <dgm:pt modelId="{C5E07A16-1AED-4BA9-B3B9-8B31629E823F}">
      <dgm:prSet phldrT="[Texto]" custT="1"/>
      <dgm:spPr/>
      <dgm:t>
        <a:bodyPr/>
        <a:lstStyle/>
        <a:p>
          <a:r>
            <a:rPr lang="es-ES_tradnl" sz="1800" b="0" i="0" dirty="0" smtClean="0"/>
            <a:t>Promover la equidad, la cohesión social y la ciudadanía activa</a:t>
          </a:r>
          <a:endParaRPr lang="es-ES" sz="1800" dirty="0">
            <a:latin typeface="Trebuchet MS" pitchFamily="34" charset="0"/>
          </a:endParaRPr>
        </a:p>
      </dgm:t>
    </dgm:pt>
    <dgm:pt modelId="{0071078B-43E2-43C8-9A60-476D592E982A}" type="sibTrans" cxnId="{1B4341F2-0E9C-4AEE-BA36-394744A5385A}">
      <dgm:prSet/>
      <dgm:spPr/>
      <dgm:t>
        <a:bodyPr/>
        <a:lstStyle/>
        <a:p>
          <a:endParaRPr lang="es-ES"/>
        </a:p>
      </dgm:t>
    </dgm:pt>
    <dgm:pt modelId="{34A3BA12-B22E-4B09-96EF-5695083B2E64}" type="parTrans" cxnId="{1B4341F2-0E9C-4AEE-BA36-394744A5385A}">
      <dgm:prSet/>
      <dgm:spPr/>
      <dgm:t>
        <a:bodyPr/>
        <a:lstStyle/>
        <a:p>
          <a:endParaRPr lang="es-ES"/>
        </a:p>
      </dgm:t>
    </dgm:pt>
    <dgm:pt modelId="{3FC3E4C8-C288-45D4-BCBB-08BA876D8FAE}" type="pres">
      <dgm:prSet presAssocID="{91B0FE7B-E892-42E2-AA63-A29E18920128}" presName="linear" presStyleCnt="0">
        <dgm:presLayoutVars>
          <dgm:dir/>
          <dgm:resizeHandles val="exact"/>
        </dgm:presLayoutVars>
      </dgm:prSet>
      <dgm:spPr/>
      <dgm:t>
        <a:bodyPr/>
        <a:lstStyle/>
        <a:p>
          <a:endParaRPr lang="es-ES"/>
        </a:p>
      </dgm:t>
    </dgm:pt>
    <dgm:pt modelId="{00DC4C7B-6E00-4293-A547-3E24D8BEB24E}" type="pres">
      <dgm:prSet presAssocID="{70616D5F-8BAC-46DF-BD3A-BB60CDC79AEE}" presName="comp" presStyleCnt="0"/>
      <dgm:spPr/>
      <dgm:t>
        <a:bodyPr/>
        <a:lstStyle/>
        <a:p>
          <a:endParaRPr lang="es-ES_tradnl"/>
        </a:p>
      </dgm:t>
    </dgm:pt>
    <dgm:pt modelId="{CE3F242F-E53D-4BF1-8EF9-435450EEAC72}" type="pres">
      <dgm:prSet presAssocID="{70616D5F-8BAC-46DF-BD3A-BB60CDC79AEE}" presName="box" presStyleLbl="node1" presStyleIdx="0" presStyleCnt="4"/>
      <dgm:spPr/>
      <dgm:t>
        <a:bodyPr/>
        <a:lstStyle/>
        <a:p>
          <a:endParaRPr lang="es-ES"/>
        </a:p>
      </dgm:t>
    </dgm:pt>
    <dgm:pt modelId="{7BC066DF-2EF5-4E64-962E-6684815B0AEC}" type="pres">
      <dgm:prSet presAssocID="{70616D5F-8BAC-46DF-BD3A-BB60CDC79AEE}" presName="img" presStyleLbl="fgImgPlace1" presStyleIdx="0" presStyleCnt="4" custScaleX="56919" custLinFactNeighborX="-17155" custLinFactNeighborY="-626"/>
      <dgm:spPr>
        <a:blipFill rotWithShape="0">
          <a:blip xmlns:r="http://schemas.openxmlformats.org/officeDocument/2006/relationships" r:embed="rId1"/>
          <a:stretch>
            <a:fillRect/>
          </a:stretch>
        </a:blipFill>
      </dgm:spPr>
      <dgm:t>
        <a:bodyPr/>
        <a:lstStyle/>
        <a:p>
          <a:endParaRPr lang="es-ES_tradnl"/>
        </a:p>
      </dgm:t>
    </dgm:pt>
    <dgm:pt modelId="{82CF4930-7FF3-4F84-BF96-39D312709B6F}" type="pres">
      <dgm:prSet presAssocID="{70616D5F-8BAC-46DF-BD3A-BB60CDC79AEE}" presName="text" presStyleLbl="node1" presStyleIdx="0" presStyleCnt="4">
        <dgm:presLayoutVars>
          <dgm:bulletEnabled val="1"/>
        </dgm:presLayoutVars>
      </dgm:prSet>
      <dgm:spPr/>
      <dgm:t>
        <a:bodyPr/>
        <a:lstStyle/>
        <a:p>
          <a:endParaRPr lang="es-ES"/>
        </a:p>
      </dgm:t>
    </dgm:pt>
    <dgm:pt modelId="{0A20FCE7-DCD7-41F2-8C55-2D523B69DE6F}" type="pres">
      <dgm:prSet presAssocID="{F82F481C-5BF3-49AE-8160-58041A674DB5}" presName="spacer" presStyleCnt="0"/>
      <dgm:spPr/>
      <dgm:t>
        <a:bodyPr/>
        <a:lstStyle/>
        <a:p>
          <a:endParaRPr lang="es-ES_tradnl"/>
        </a:p>
      </dgm:t>
    </dgm:pt>
    <dgm:pt modelId="{36165887-43F8-41C2-9032-02A2795BA883}" type="pres">
      <dgm:prSet presAssocID="{E7A53F13-345B-4E25-AEFE-C3545A40694B}" presName="comp" presStyleCnt="0"/>
      <dgm:spPr/>
      <dgm:t>
        <a:bodyPr/>
        <a:lstStyle/>
        <a:p>
          <a:endParaRPr lang="es-ES_tradnl"/>
        </a:p>
      </dgm:t>
    </dgm:pt>
    <dgm:pt modelId="{5DC43F6C-3752-48FC-B152-3BE6589FA75C}" type="pres">
      <dgm:prSet presAssocID="{E7A53F13-345B-4E25-AEFE-C3545A40694B}" presName="box" presStyleLbl="node1" presStyleIdx="1" presStyleCnt="4"/>
      <dgm:spPr/>
      <dgm:t>
        <a:bodyPr/>
        <a:lstStyle/>
        <a:p>
          <a:endParaRPr lang="es-ES"/>
        </a:p>
      </dgm:t>
    </dgm:pt>
    <dgm:pt modelId="{B4FA5342-E207-4F6E-8B58-ACF81A259B55}" type="pres">
      <dgm:prSet presAssocID="{E7A53F13-345B-4E25-AEFE-C3545A40694B}" presName="img" presStyleLbl="fgImgPlace1" presStyleIdx="1" presStyleCnt="4" custScaleX="56919" custLinFactNeighborX="-17155" custLinFactNeighborY="-626"/>
      <dgm:spPr>
        <a:blipFill rotWithShape="0">
          <a:blip xmlns:r="http://schemas.openxmlformats.org/officeDocument/2006/relationships" r:embed="rId2"/>
          <a:stretch>
            <a:fillRect/>
          </a:stretch>
        </a:blipFill>
      </dgm:spPr>
      <dgm:t>
        <a:bodyPr/>
        <a:lstStyle/>
        <a:p>
          <a:endParaRPr lang="es-ES_tradnl"/>
        </a:p>
      </dgm:t>
    </dgm:pt>
    <dgm:pt modelId="{F6C1BD90-72F1-4D6C-A624-E0848C881352}" type="pres">
      <dgm:prSet presAssocID="{E7A53F13-345B-4E25-AEFE-C3545A40694B}" presName="text" presStyleLbl="node1" presStyleIdx="1" presStyleCnt="4">
        <dgm:presLayoutVars>
          <dgm:bulletEnabled val="1"/>
        </dgm:presLayoutVars>
      </dgm:prSet>
      <dgm:spPr/>
      <dgm:t>
        <a:bodyPr/>
        <a:lstStyle/>
        <a:p>
          <a:endParaRPr lang="es-ES"/>
        </a:p>
      </dgm:t>
    </dgm:pt>
    <dgm:pt modelId="{CA75B666-15D2-4DC7-84E3-45CA5D1BB9B2}" type="pres">
      <dgm:prSet presAssocID="{73968C41-E861-49BA-8DB5-CF6D7DFE13A6}" presName="spacer" presStyleCnt="0"/>
      <dgm:spPr/>
      <dgm:t>
        <a:bodyPr/>
        <a:lstStyle/>
        <a:p>
          <a:endParaRPr lang="es-ES_tradnl"/>
        </a:p>
      </dgm:t>
    </dgm:pt>
    <dgm:pt modelId="{F377A65B-97E4-4724-9943-D1C6F1A7B99E}" type="pres">
      <dgm:prSet presAssocID="{C5E07A16-1AED-4BA9-B3B9-8B31629E823F}" presName="comp" presStyleCnt="0"/>
      <dgm:spPr/>
      <dgm:t>
        <a:bodyPr/>
        <a:lstStyle/>
        <a:p>
          <a:endParaRPr lang="es-ES_tradnl"/>
        </a:p>
      </dgm:t>
    </dgm:pt>
    <dgm:pt modelId="{6B9870A9-3DFC-4BB9-A515-4B2831F82C9C}" type="pres">
      <dgm:prSet presAssocID="{C5E07A16-1AED-4BA9-B3B9-8B31629E823F}" presName="box" presStyleLbl="node1" presStyleIdx="2" presStyleCnt="4"/>
      <dgm:spPr/>
      <dgm:t>
        <a:bodyPr/>
        <a:lstStyle/>
        <a:p>
          <a:endParaRPr lang="es-ES"/>
        </a:p>
      </dgm:t>
    </dgm:pt>
    <dgm:pt modelId="{BD0BEA42-445E-4467-BEDE-59843949EC5A}" type="pres">
      <dgm:prSet presAssocID="{C5E07A16-1AED-4BA9-B3B9-8B31629E823F}" presName="img" presStyleLbl="fgImgPlace1" presStyleIdx="2" presStyleCnt="4" custScaleX="56919" custLinFactNeighborX="-17155" custLinFactNeighborY="-626"/>
      <dgm:spPr>
        <a:blipFill rotWithShape="0">
          <a:blip xmlns:r="http://schemas.openxmlformats.org/officeDocument/2006/relationships" r:embed="rId3"/>
          <a:stretch>
            <a:fillRect/>
          </a:stretch>
        </a:blipFill>
      </dgm:spPr>
      <dgm:t>
        <a:bodyPr/>
        <a:lstStyle/>
        <a:p>
          <a:endParaRPr lang="es-ES_tradnl"/>
        </a:p>
      </dgm:t>
    </dgm:pt>
    <dgm:pt modelId="{2FC820E2-7A2B-44B7-8DED-B3BEFDEF6FD2}" type="pres">
      <dgm:prSet presAssocID="{C5E07A16-1AED-4BA9-B3B9-8B31629E823F}" presName="text" presStyleLbl="node1" presStyleIdx="2" presStyleCnt="4">
        <dgm:presLayoutVars>
          <dgm:bulletEnabled val="1"/>
        </dgm:presLayoutVars>
      </dgm:prSet>
      <dgm:spPr/>
      <dgm:t>
        <a:bodyPr/>
        <a:lstStyle/>
        <a:p>
          <a:endParaRPr lang="es-ES"/>
        </a:p>
      </dgm:t>
    </dgm:pt>
    <dgm:pt modelId="{AC097FC6-E327-404C-A585-4D26BA172023}" type="pres">
      <dgm:prSet presAssocID="{0071078B-43E2-43C8-9A60-476D592E982A}" presName="spacer" presStyleCnt="0"/>
      <dgm:spPr/>
      <dgm:t>
        <a:bodyPr/>
        <a:lstStyle/>
        <a:p>
          <a:endParaRPr lang="es-ES_tradnl"/>
        </a:p>
      </dgm:t>
    </dgm:pt>
    <dgm:pt modelId="{0BDF8AC1-24D0-49BE-9EAF-D36F5F081046}" type="pres">
      <dgm:prSet presAssocID="{265B3413-C62F-47BD-AA32-B7C8002A0728}" presName="comp" presStyleCnt="0"/>
      <dgm:spPr/>
      <dgm:t>
        <a:bodyPr/>
        <a:lstStyle/>
        <a:p>
          <a:endParaRPr lang="es-ES_tradnl"/>
        </a:p>
      </dgm:t>
    </dgm:pt>
    <dgm:pt modelId="{3777A367-7160-44EF-A9D0-A5A6A96E3D70}" type="pres">
      <dgm:prSet presAssocID="{265B3413-C62F-47BD-AA32-B7C8002A0728}" presName="box" presStyleLbl="node1" presStyleIdx="3" presStyleCnt="4"/>
      <dgm:spPr/>
      <dgm:t>
        <a:bodyPr/>
        <a:lstStyle/>
        <a:p>
          <a:endParaRPr lang="es-ES"/>
        </a:p>
      </dgm:t>
    </dgm:pt>
    <dgm:pt modelId="{59F1AE04-31E3-44FF-B36E-FC35405D58A3}" type="pres">
      <dgm:prSet presAssocID="{265B3413-C62F-47BD-AA32-B7C8002A0728}" presName="img" presStyleLbl="fgImgPlace1" presStyleIdx="3" presStyleCnt="4" custScaleX="56919" custLinFactNeighborX="-17155" custLinFactNeighborY="-626"/>
      <dgm:spPr>
        <a:blipFill rotWithShape="0">
          <a:blip xmlns:r="http://schemas.openxmlformats.org/officeDocument/2006/relationships" r:embed="rId4"/>
          <a:stretch>
            <a:fillRect/>
          </a:stretch>
        </a:blipFill>
      </dgm:spPr>
      <dgm:t>
        <a:bodyPr/>
        <a:lstStyle/>
        <a:p>
          <a:endParaRPr lang="es-ES_tradnl"/>
        </a:p>
      </dgm:t>
    </dgm:pt>
    <dgm:pt modelId="{03EC352D-A305-4C8D-8EDF-5E2170992F99}" type="pres">
      <dgm:prSet presAssocID="{265B3413-C62F-47BD-AA32-B7C8002A0728}" presName="text" presStyleLbl="node1" presStyleIdx="3" presStyleCnt="4">
        <dgm:presLayoutVars>
          <dgm:bulletEnabled val="1"/>
        </dgm:presLayoutVars>
      </dgm:prSet>
      <dgm:spPr/>
      <dgm:t>
        <a:bodyPr/>
        <a:lstStyle/>
        <a:p>
          <a:endParaRPr lang="es-ES"/>
        </a:p>
      </dgm:t>
    </dgm:pt>
  </dgm:ptLst>
  <dgm:cxnLst>
    <dgm:cxn modelId="{84B579BE-3232-48BA-86CF-D799A540B240}" type="presOf" srcId="{265B3413-C62F-47BD-AA32-B7C8002A0728}" destId="{3777A367-7160-44EF-A9D0-A5A6A96E3D70}" srcOrd="0" destOrd="0" presId="urn:microsoft.com/office/officeart/2005/8/layout/vList4#1"/>
    <dgm:cxn modelId="{3458498E-B85A-41A7-A33B-65DA676DF931}" type="presOf" srcId="{C5E07A16-1AED-4BA9-B3B9-8B31629E823F}" destId="{2FC820E2-7A2B-44B7-8DED-B3BEFDEF6FD2}" srcOrd="1" destOrd="0" presId="urn:microsoft.com/office/officeart/2005/8/layout/vList4#1"/>
    <dgm:cxn modelId="{17CCAF7A-90B6-4BDA-81D1-04778770215A}" type="presOf" srcId="{265B3413-C62F-47BD-AA32-B7C8002A0728}" destId="{03EC352D-A305-4C8D-8EDF-5E2170992F99}" srcOrd="1" destOrd="0" presId="urn:microsoft.com/office/officeart/2005/8/layout/vList4#1"/>
    <dgm:cxn modelId="{5F1355A8-95F8-4534-98C8-993EF8FAE7DC}" srcId="{91B0FE7B-E892-42E2-AA63-A29E18920128}" destId="{E7A53F13-345B-4E25-AEFE-C3545A40694B}" srcOrd="1" destOrd="0" parTransId="{4F437287-5A13-463C-9D40-A92DA7204361}" sibTransId="{73968C41-E861-49BA-8DB5-CF6D7DFE13A6}"/>
    <dgm:cxn modelId="{684BD8CF-6AD2-4F33-B0EF-BB403E00047B}" type="presOf" srcId="{E7A53F13-345B-4E25-AEFE-C3545A40694B}" destId="{F6C1BD90-72F1-4D6C-A624-E0848C881352}" srcOrd="1" destOrd="0" presId="urn:microsoft.com/office/officeart/2005/8/layout/vList4#1"/>
    <dgm:cxn modelId="{0CEA8095-87BB-48A7-81EE-573857BE23FF}" type="presOf" srcId="{E7A53F13-345B-4E25-AEFE-C3545A40694B}" destId="{5DC43F6C-3752-48FC-B152-3BE6589FA75C}" srcOrd="0" destOrd="0" presId="urn:microsoft.com/office/officeart/2005/8/layout/vList4#1"/>
    <dgm:cxn modelId="{798312AD-78F7-4393-9A95-8CB3D3B4630B}" srcId="{91B0FE7B-E892-42E2-AA63-A29E18920128}" destId="{265B3413-C62F-47BD-AA32-B7C8002A0728}" srcOrd="3" destOrd="0" parTransId="{3F001C76-C827-409D-8D4A-BDA339EA666E}" sibTransId="{956697CA-5645-446A-9781-60D39F1D8B77}"/>
    <dgm:cxn modelId="{67F30F4E-8EE6-4F19-A495-1E50AD94E845}" type="presOf" srcId="{91B0FE7B-E892-42E2-AA63-A29E18920128}" destId="{3FC3E4C8-C288-45D4-BCBB-08BA876D8FAE}" srcOrd="0" destOrd="0" presId="urn:microsoft.com/office/officeart/2005/8/layout/vList4#1"/>
    <dgm:cxn modelId="{EEFA569F-91B6-4DD7-B737-4B8900C209F0}" type="presOf" srcId="{70616D5F-8BAC-46DF-BD3A-BB60CDC79AEE}" destId="{CE3F242F-E53D-4BF1-8EF9-435450EEAC72}" srcOrd="0" destOrd="0" presId="urn:microsoft.com/office/officeart/2005/8/layout/vList4#1"/>
    <dgm:cxn modelId="{BC800ABD-4FE4-47F5-A02B-E831CFF27E41}" type="presOf" srcId="{C5E07A16-1AED-4BA9-B3B9-8B31629E823F}" destId="{6B9870A9-3DFC-4BB9-A515-4B2831F82C9C}" srcOrd="0" destOrd="0" presId="urn:microsoft.com/office/officeart/2005/8/layout/vList4#1"/>
    <dgm:cxn modelId="{1B4341F2-0E9C-4AEE-BA36-394744A5385A}" srcId="{91B0FE7B-E892-42E2-AA63-A29E18920128}" destId="{C5E07A16-1AED-4BA9-B3B9-8B31629E823F}" srcOrd="2" destOrd="0" parTransId="{34A3BA12-B22E-4B09-96EF-5695083B2E64}" sibTransId="{0071078B-43E2-43C8-9A60-476D592E982A}"/>
    <dgm:cxn modelId="{C89E98DC-870D-4CB0-9273-095AB6DDF9F8}" type="presOf" srcId="{70616D5F-8BAC-46DF-BD3A-BB60CDC79AEE}" destId="{82CF4930-7FF3-4F84-BF96-39D312709B6F}" srcOrd="1" destOrd="0" presId="urn:microsoft.com/office/officeart/2005/8/layout/vList4#1"/>
    <dgm:cxn modelId="{255AABB1-847D-44C0-A622-20EB3550C8B2}" srcId="{91B0FE7B-E892-42E2-AA63-A29E18920128}" destId="{70616D5F-8BAC-46DF-BD3A-BB60CDC79AEE}" srcOrd="0" destOrd="0" parTransId="{CBBD296C-D605-4ED9-B596-C22CBE5053C6}" sibTransId="{F82F481C-5BF3-49AE-8160-58041A674DB5}"/>
    <dgm:cxn modelId="{93110D07-D424-4796-80BE-9D730DD64C73}" type="presParOf" srcId="{3FC3E4C8-C288-45D4-BCBB-08BA876D8FAE}" destId="{00DC4C7B-6E00-4293-A547-3E24D8BEB24E}" srcOrd="0" destOrd="0" presId="urn:microsoft.com/office/officeart/2005/8/layout/vList4#1"/>
    <dgm:cxn modelId="{5B0E7465-DD95-42B1-AF4E-2B88E6EF25F2}" type="presParOf" srcId="{00DC4C7B-6E00-4293-A547-3E24D8BEB24E}" destId="{CE3F242F-E53D-4BF1-8EF9-435450EEAC72}" srcOrd="0" destOrd="0" presId="urn:microsoft.com/office/officeart/2005/8/layout/vList4#1"/>
    <dgm:cxn modelId="{2A0F8CDC-C896-456C-B562-5384C114A579}" type="presParOf" srcId="{00DC4C7B-6E00-4293-A547-3E24D8BEB24E}" destId="{7BC066DF-2EF5-4E64-962E-6684815B0AEC}" srcOrd="1" destOrd="0" presId="urn:microsoft.com/office/officeart/2005/8/layout/vList4#1"/>
    <dgm:cxn modelId="{D37B087A-D5F8-4469-A345-5A33CEB2F232}" type="presParOf" srcId="{00DC4C7B-6E00-4293-A547-3E24D8BEB24E}" destId="{82CF4930-7FF3-4F84-BF96-39D312709B6F}" srcOrd="2" destOrd="0" presId="urn:microsoft.com/office/officeart/2005/8/layout/vList4#1"/>
    <dgm:cxn modelId="{FA27DFB7-38C2-4C5B-B89E-1D05A9081427}" type="presParOf" srcId="{3FC3E4C8-C288-45D4-BCBB-08BA876D8FAE}" destId="{0A20FCE7-DCD7-41F2-8C55-2D523B69DE6F}" srcOrd="1" destOrd="0" presId="urn:microsoft.com/office/officeart/2005/8/layout/vList4#1"/>
    <dgm:cxn modelId="{A5D74673-31E3-4D74-97FD-34E962B162D4}" type="presParOf" srcId="{3FC3E4C8-C288-45D4-BCBB-08BA876D8FAE}" destId="{36165887-43F8-41C2-9032-02A2795BA883}" srcOrd="2" destOrd="0" presId="urn:microsoft.com/office/officeart/2005/8/layout/vList4#1"/>
    <dgm:cxn modelId="{4B727648-3732-47D0-ADA2-354372D0C499}" type="presParOf" srcId="{36165887-43F8-41C2-9032-02A2795BA883}" destId="{5DC43F6C-3752-48FC-B152-3BE6589FA75C}" srcOrd="0" destOrd="0" presId="urn:microsoft.com/office/officeart/2005/8/layout/vList4#1"/>
    <dgm:cxn modelId="{4074821C-88E7-4BCD-BEE2-8EC0211192F0}" type="presParOf" srcId="{36165887-43F8-41C2-9032-02A2795BA883}" destId="{B4FA5342-E207-4F6E-8B58-ACF81A259B55}" srcOrd="1" destOrd="0" presId="urn:microsoft.com/office/officeart/2005/8/layout/vList4#1"/>
    <dgm:cxn modelId="{3FE074BB-714C-4733-AEEF-C20C8D68E3D9}" type="presParOf" srcId="{36165887-43F8-41C2-9032-02A2795BA883}" destId="{F6C1BD90-72F1-4D6C-A624-E0848C881352}" srcOrd="2" destOrd="0" presId="urn:microsoft.com/office/officeart/2005/8/layout/vList4#1"/>
    <dgm:cxn modelId="{9779885B-0308-45C4-9C7D-CCA6AE1F0C48}" type="presParOf" srcId="{3FC3E4C8-C288-45D4-BCBB-08BA876D8FAE}" destId="{CA75B666-15D2-4DC7-84E3-45CA5D1BB9B2}" srcOrd="3" destOrd="0" presId="urn:microsoft.com/office/officeart/2005/8/layout/vList4#1"/>
    <dgm:cxn modelId="{0B2BE7D4-1FBE-4930-A741-8275257D7F5E}" type="presParOf" srcId="{3FC3E4C8-C288-45D4-BCBB-08BA876D8FAE}" destId="{F377A65B-97E4-4724-9943-D1C6F1A7B99E}" srcOrd="4" destOrd="0" presId="urn:microsoft.com/office/officeart/2005/8/layout/vList4#1"/>
    <dgm:cxn modelId="{BC9ED464-8200-4C1B-A9AC-EAC322E9207A}" type="presParOf" srcId="{F377A65B-97E4-4724-9943-D1C6F1A7B99E}" destId="{6B9870A9-3DFC-4BB9-A515-4B2831F82C9C}" srcOrd="0" destOrd="0" presId="urn:microsoft.com/office/officeart/2005/8/layout/vList4#1"/>
    <dgm:cxn modelId="{8D3DA06A-F95C-45C9-9D8D-4BBE64066932}" type="presParOf" srcId="{F377A65B-97E4-4724-9943-D1C6F1A7B99E}" destId="{BD0BEA42-445E-4467-BEDE-59843949EC5A}" srcOrd="1" destOrd="0" presId="urn:microsoft.com/office/officeart/2005/8/layout/vList4#1"/>
    <dgm:cxn modelId="{D9685E53-A393-46AB-B35B-3BD2AA0995B4}" type="presParOf" srcId="{F377A65B-97E4-4724-9943-D1C6F1A7B99E}" destId="{2FC820E2-7A2B-44B7-8DED-B3BEFDEF6FD2}" srcOrd="2" destOrd="0" presId="urn:microsoft.com/office/officeart/2005/8/layout/vList4#1"/>
    <dgm:cxn modelId="{398E3C49-A1E9-4FFF-A0E8-D10CAC6266A8}" type="presParOf" srcId="{3FC3E4C8-C288-45D4-BCBB-08BA876D8FAE}" destId="{AC097FC6-E327-404C-A585-4D26BA172023}" srcOrd="5" destOrd="0" presId="urn:microsoft.com/office/officeart/2005/8/layout/vList4#1"/>
    <dgm:cxn modelId="{B0182F06-05F2-4FB4-8EBD-1179AB930A31}" type="presParOf" srcId="{3FC3E4C8-C288-45D4-BCBB-08BA876D8FAE}" destId="{0BDF8AC1-24D0-49BE-9EAF-D36F5F081046}" srcOrd="6" destOrd="0" presId="urn:microsoft.com/office/officeart/2005/8/layout/vList4#1"/>
    <dgm:cxn modelId="{D87BC53D-DF26-4B24-9C0D-F9C60042F735}" type="presParOf" srcId="{0BDF8AC1-24D0-49BE-9EAF-D36F5F081046}" destId="{3777A367-7160-44EF-A9D0-A5A6A96E3D70}" srcOrd="0" destOrd="0" presId="urn:microsoft.com/office/officeart/2005/8/layout/vList4#1"/>
    <dgm:cxn modelId="{8C326CEC-1B80-4722-A5C0-7A85996C8A85}" type="presParOf" srcId="{0BDF8AC1-24D0-49BE-9EAF-D36F5F081046}" destId="{59F1AE04-31E3-44FF-B36E-FC35405D58A3}" srcOrd="1" destOrd="0" presId="urn:microsoft.com/office/officeart/2005/8/layout/vList4#1"/>
    <dgm:cxn modelId="{976E4962-E93D-4B48-9664-E06C8AD31368}" type="presParOf" srcId="{0BDF8AC1-24D0-49BE-9EAF-D36F5F081046}" destId="{03EC352D-A305-4C8D-8EDF-5E2170992F99}" srcOrd="2" destOrd="0" presId="urn:microsoft.com/office/officeart/2005/8/layout/vList4#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8F2D9C8-E159-427A-8D25-C1C337A145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078BFB12-53B7-44CE-B603-F5283D4B1818}">
      <dgm:prSet phldrT="[Texto]" custT="1"/>
      <dgm:spPr/>
      <dgm:t>
        <a:bodyPr/>
        <a:lstStyle/>
        <a:p>
          <a:r>
            <a:rPr lang="es-ES" sz="2700" dirty="0" smtClean="0">
              <a:solidFill>
                <a:schemeClr val="tx2">
                  <a:lumMod val="75000"/>
                </a:schemeClr>
              </a:solidFill>
            </a:rPr>
            <a:t>títulos formación profesional </a:t>
          </a:r>
          <a:endParaRPr lang="es-ES" sz="2700" dirty="0">
            <a:solidFill>
              <a:schemeClr val="tx2">
                <a:lumMod val="75000"/>
              </a:schemeClr>
            </a:solidFill>
          </a:endParaRPr>
        </a:p>
      </dgm:t>
    </dgm:pt>
    <dgm:pt modelId="{F10C3D08-BF8F-42B9-8225-EC10B790951F}" type="parTrans" cxnId="{4C03BEDE-B86D-4014-9D6F-1AFFA8D5553E}">
      <dgm:prSet/>
      <dgm:spPr/>
      <dgm:t>
        <a:bodyPr/>
        <a:lstStyle/>
        <a:p>
          <a:endParaRPr lang="es-ES"/>
        </a:p>
      </dgm:t>
    </dgm:pt>
    <dgm:pt modelId="{B7C54E21-03D4-4F55-A180-ADD324EFF161}" type="sibTrans" cxnId="{4C03BEDE-B86D-4014-9D6F-1AFFA8D5553E}">
      <dgm:prSet/>
      <dgm:spPr/>
      <dgm:t>
        <a:bodyPr/>
        <a:lstStyle/>
        <a:p>
          <a:endParaRPr lang="es-ES"/>
        </a:p>
      </dgm:t>
    </dgm:pt>
    <dgm:pt modelId="{D40684C5-1BED-4C1E-8603-1462D175ACED}">
      <dgm:prSet phldrT="[Texto]"/>
      <dgm:spPr/>
      <dgm:t>
        <a:bodyPr/>
        <a:lstStyle/>
        <a:p>
          <a:pPr algn="l"/>
          <a:r>
            <a:rPr lang="es-ES" dirty="0" smtClean="0"/>
            <a:t>Los títulos de Técnico y Técnico Superior quedarán agrupados en familias profesionales</a:t>
          </a:r>
        </a:p>
        <a:p>
          <a:pPr algn="l"/>
          <a:r>
            <a:rPr lang="es-ES" dirty="0" smtClean="0"/>
            <a:t>Acreditan las competencias incluidas en el perfil profesional, incluyendo competencias profesionales, personales y sociales para favorecer la competitividad, la empleabilidad y la cohesión social, así como las cualificaciones profesionales y las unidades de competencia incluidas en el título</a:t>
          </a:r>
        </a:p>
        <a:p>
          <a:pPr algn="l"/>
          <a:r>
            <a:rPr lang="es-ES" dirty="0" smtClean="0"/>
            <a:t>Acreditan un nivel de formación en el sistema educativo y un perfil profesional</a:t>
          </a:r>
          <a:endParaRPr lang="es-ES" dirty="0"/>
        </a:p>
      </dgm:t>
    </dgm:pt>
    <dgm:pt modelId="{B403F258-0DB7-4B9E-9CB3-A62DF404F1EB}" type="parTrans" cxnId="{B53FE9C9-3EFF-4F38-BA68-311F670C561F}">
      <dgm:prSet/>
      <dgm:spPr/>
      <dgm:t>
        <a:bodyPr/>
        <a:lstStyle/>
        <a:p>
          <a:endParaRPr lang="es-ES"/>
        </a:p>
      </dgm:t>
    </dgm:pt>
    <dgm:pt modelId="{8224310C-8FE6-4C9A-B197-1E63AA66A6C7}" type="sibTrans" cxnId="{B53FE9C9-3EFF-4F38-BA68-311F670C561F}">
      <dgm:prSet/>
      <dgm:spPr/>
      <dgm:t>
        <a:bodyPr/>
        <a:lstStyle/>
        <a:p>
          <a:endParaRPr lang="es-ES"/>
        </a:p>
      </dgm:t>
    </dgm:pt>
    <dgm:pt modelId="{67B012B9-3118-43BB-B4EF-C5D2CD09A7B5}" type="pres">
      <dgm:prSet presAssocID="{48F2D9C8-E159-427A-8D25-C1C337A14523}" presName="vert0" presStyleCnt="0">
        <dgm:presLayoutVars>
          <dgm:dir/>
          <dgm:animOne val="branch"/>
          <dgm:animLvl val="lvl"/>
        </dgm:presLayoutVars>
      </dgm:prSet>
      <dgm:spPr/>
      <dgm:t>
        <a:bodyPr/>
        <a:lstStyle/>
        <a:p>
          <a:endParaRPr lang="es-ES"/>
        </a:p>
      </dgm:t>
    </dgm:pt>
    <dgm:pt modelId="{C3BDFBF7-8031-4151-9B49-C2A244838805}" type="pres">
      <dgm:prSet presAssocID="{078BFB12-53B7-44CE-B603-F5283D4B1818}" presName="thickLine" presStyleLbl="alignNode1" presStyleIdx="0" presStyleCnt="1"/>
      <dgm:spPr/>
    </dgm:pt>
    <dgm:pt modelId="{370C74E8-1BE4-49A5-9159-D34910BBDD75}" type="pres">
      <dgm:prSet presAssocID="{078BFB12-53B7-44CE-B603-F5283D4B1818}" presName="horz1" presStyleCnt="0"/>
      <dgm:spPr/>
    </dgm:pt>
    <dgm:pt modelId="{763AE93D-11DC-4DEE-8C35-A1B9FCA14A19}" type="pres">
      <dgm:prSet presAssocID="{078BFB12-53B7-44CE-B603-F5283D4B1818}" presName="tx1" presStyleLbl="revTx" presStyleIdx="0" presStyleCnt="2" custScaleX="125709"/>
      <dgm:spPr/>
      <dgm:t>
        <a:bodyPr/>
        <a:lstStyle/>
        <a:p>
          <a:endParaRPr lang="es-ES"/>
        </a:p>
      </dgm:t>
    </dgm:pt>
    <dgm:pt modelId="{611D4B0F-56D3-4021-92F0-4D0FEEE1BFB2}" type="pres">
      <dgm:prSet presAssocID="{078BFB12-53B7-44CE-B603-F5283D4B1818}" presName="vert1" presStyleCnt="0"/>
      <dgm:spPr/>
    </dgm:pt>
    <dgm:pt modelId="{84544566-0A1A-4576-826D-7391CFD5D6B6}" type="pres">
      <dgm:prSet presAssocID="{D40684C5-1BED-4C1E-8603-1462D175ACED}" presName="vertSpace2a" presStyleCnt="0"/>
      <dgm:spPr/>
    </dgm:pt>
    <dgm:pt modelId="{B4B3031C-67E2-44B6-AC33-0C1A5FE26F1C}" type="pres">
      <dgm:prSet presAssocID="{D40684C5-1BED-4C1E-8603-1462D175ACED}" presName="horz2" presStyleCnt="0"/>
      <dgm:spPr/>
    </dgm:pt>
    <dgm:pt modelId="{764E5F11-92A1-4740-92FB-FD2AE38DB245}" type="pres">
      <dgm:prSet presAssocID="{D40684C5-1BED-4C1E-8603-1462D175ACED}" presName="horzSpace2" presStyleCnt="0"/>
      <dgm:spPr/>
    </dgm:pt>
    <dgm:pt modelId="{ECE349AE-919C-4B0B-957B-6E462921822B}" type="pres">
      <dgm:prSet presAssocID="{D40684C5-1BED-4C1E-8603-1462D175ACED}" presName="tx2" presStyleLbl="revTx" presStyleIdx="1" presStyleCnt="2"/>
      <dgm:spPr/>
      <dgm:t>
        <a:bodyPr/>
        <a:lstStyle/>
        <a:p>
          <a:endParaRPr lang="es-ES"/>
        </a:p>
      </dgm:t>
    </dgm:pt>
    <dgm:pt modelId="{59F87044-1C55-48B6-A0DA-0A135F0F18D3}" type="pres">
      <dgm:prSet presAssocID="{D40684C5-1BED-4C1E-8603-1462D175ACED}" presName="vert2" presStyleCnt="0"/>
      <dgm:spPr/>
    </dgm:pt>
    <dgm:pt modelId="{6CF40A61-87CE-4F81-961D-75C38A4708D4}" type="pres">
      <dgm:prSet presAssocID="{D40684C5-1BED-4C1E-8603-1462D175ACED}" presName="thinLine2b" presStyleLbl="callout" presStyleIdx="0" presStyleCnt="1"/>
      <dgm:spPr/>
    </dgm:pt>
    <dgm:pt modelId="{831A3204-1D6A-4C62-8E33-7CEF43626487}" type="pres">
      <dgm:prSet presAssocID="{D40684C5-1BED-4C1E-8603-1462D175ACED}" presName="vertSpace2b" presStyleCnt="0"/>
      <dgm:spPr/>
    </dgm:pt>
  </dgm:ptLst>
  <dgm:cxnLst>
    <dgm:cxn modelId="{B53FE9C9-3EFF-4F38-BA68-311F670C561F}" srcId="{078BFB12-53B7-44CE-B603-F5283D4B1818}" destId="{D40684C5-1BED-4C1E-8603-1462D175ACED}" srcOrd="0" destOrd="0" parTransId="{B403F258-0DB7-4B9E-9CB3-A62DF404F1EB}" sibTransId="{8224310C-8FE6-4C9A-B197-1E63AA66A6C7}"/>
    <dgm:cxn modelId="{BFE70F32-8BA3-4F65-8AE2-C9AA9CD4033F}" type="presOf" srcId="{D40684C5-1BED-4C1E-8603-1462D175ACED}" destId="{ECE349AE-919C-4B0B-957B-6E462921822B}" srcOrd="0" destOrd="0" presId="urn:microsoft.com/office/officeart/2008/layout/LinedList"/>
    <dgm:cxn modelId="{D0FEDE78-1353-4384-9C0B-66797F3EBA7A}" type="presOf" srcId="{078BFB12-53B7-44CE-B603-F5283D4B1818}" destId="{763AE93D-11DC-4DEE-8C35-A1B9FCA14A19}" srcOrd="0" destOrd="0" presId="urn:microsoft.com/office/officeart/2008/layout/LinedList"/>
    <dgm:cxn modelId="{4C03BEDE-B86D-4014-9D6F-1AFFA8D5553E}" srcId="{48F2D9C8-E159-427A-8D25-C1C337A14523}" destId="{078BFB12-53B7-44CE-B603-F5283D4B1818}" srcOrd="0" destOrd="0" parTransId="{F10C3D08-BF8F-42B9-8225-EC10B790951F}" sibTransId="{B7C54E21-03D4-4F55-A180-ADD324EFF161}"/>
    <dgm:cxn modelId="{C186BB3B-82BF-4B06-8585-A3FB37E5492D}" type="presOf" srcId="{48F2D9C8-E159-427A-8D25-C1C337A14523}" destId="{67B012B9-3118-43BB-B4EF-C5D2CD09A7B5}" srcOrd="0" destOrd="0" presId="urn:microsoft.com/office/officeart/2008/layout/LinedList"/>
    <dgm:cxn modelId="{A7F10CF4-10E8-4C79-B806-498B6BD0B021}" type="presParOf" srcId="{67B012B9-3118-43BB-B4EF-C5D2CD09A7B5}" destId="{C3BDFBF7-8031-4151-9B49-C2A244838805}" srcOrd="0" destOrd="0" presId="urn:microsoft.com/office/officeart/2008/layout/LinedList"/>
    <dgm:cxn modelId="{6B50B61D-2B05-4FB6-9D8E-27196AB47524}" type="presParOf" srcId="{67B012B9-3118-43BB-B4EF-C5D2CD09A7B5}" destId="{370C74E8-1BE4-49A5-9159-D34910BBDD75}" srcOrd="1" destOrd="0" presId="urn:microsoft.com/office/officeart/2008/layout/LinedList"/>
    <dgm:cxn modelId="{12DD2EFF-6ED3-42FD-97D8-7C0F5F0E8947}" type="presParOf" srcId="{370C74E8-1BE4-49A5-9159-D34910BBDD75}" destId="{763AE93D-11DC-4DEE-8C35-A1B9FCA14A19}" srcOrd="0" destOrd="0" presId="urn:microsoft.com/office/officeart/2008/layout/LinedList"/>
    <dgm:cxn modelId="{1D84CDA9-46BA-4DEC-A0E8-F9EC633C98DC}" type="presParOf" srcId="{370C74E8-1BE4-49A5-9159-D34910BBDD75}" destId="{611D4B0F-56D3-4021-92F0-4D0FEEE1BFB2}" srcOrd="1" destOrd="0" presId="urn:microsoft.com/office/officeart/2008/layout/LinedList"/>
    <dgm:cxn modelId="{B0DB14AD-F4F6-4F9F-A2DF-F3C4B1ADA3B9}" type="presParOf" srcId="{611D4B0F-56D3-4021-92F0-4D0FEEE1BFB2}" destId="{84544566-0A1A-4576-826D-7391CFD5D6B6}" srcOrd="0" destOrd="0" presId="urn:microsoft.com/office/officeart/2008/layout/LinedList"/>
    <dgm:cxn modelId="{A11FFA9C-83C6-4557-BB6E-DEFF06AB3934}" type="presParOf" srcId="{611D4B0F-56D3-4021-92F0-4D0FEEE1BFB2}" destId="{B4B3031C-67E2-44B6-AC33-0C1A5FE26F1C}" srcOrd="1" destOrd="0" presId="urn:microsoft.com/office/officeart/2008/layout/LinedList"/>
    <dgm:cxn modelId="{083A81E1-C1BC-4EFC-8A9D-20F57D9B59CF}" type="presParOf" srcId="{B4B3031C-67E2-44B6-AC33-0C1A5FE26F1C}" destId="{764E5F11-92A1-4740-92FB-FD2AE38DB245}" srcOrd="0" destOrd="0" presId="urn:microsoft.com/office/officeart/2008/layout/LinedList"/>
    <dgm:cxn modelId="{7509DEF5-F5EE-49F6-BEA0-F4BE4AEBA56F}" type="presParOf" srcId="{B4B3031C-67E2-44B6-AC33-0C1A5FE26F1C}" destId="{ECE349AE-919C-4B0B-957B-6E462921822B}" srcOrd="1" destOrd="0" presId="urn:microsoft.com/office/officeart/2008/layout/LinedList"/>
    <dgm:cxn modelId="{4473F4C9-406A-4019-B2B2-ACE14B9FF764}" type="presParOf" srcId="{B4B3031C-67E2-44B6-AC33-0C1A5FE26F1C}" destId="{59F87044-1C55-48B6-A0DA-0A135F0F18D3}" srcOrd="2" destOrd="0" presId="urn:microsoft.com/office/officeart/2008/layout/LinedList"/>
    <dgm:cxn modelId="{04AF7726-5D21-478C-BF7D-8E306A7BEF89}" type="presParOf" srcId="{611D4B0F-56D3-4021-92F0-4D0FEEE1BFB2}" destId="{6CF40A61-87CE-4F81-961D-75C38A4708D4}" srcOrd="2" destOrd="0" presId="urn:microsoft.com/office/officeart/2008/layout/LinedList"/>
    <dgm:cxn modelId="{33FE2ADB-C89B-450F-9A04-206BF70E67C9}" type="presParOf" srcId="{611D4B0F-56D3-4021-92F0-4D0FEEE1BFB2}" destId="{831A3204-1D6A-4C62-8E33-7CEF43626487}" srcOrd="3"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8F2D9C8-E159-427A-8D25-C1C337A1452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s-ES"/>
        </a:p>
      </dgm:t>
    </dgm:pt>
    <dgm:pt modelId="{078BFB12-53B7-44CE-B603-F5283D4B1818}">
      <dgm:prSet phldrT="[Texto]" custT="1"/>
      <dgm:spPr/>
      <dgm:t>
        <a:bodyPr/>
        <a:lstStyle/>
        <a:p>
          <a:r>
            <a:rPr lang="es-ES" sz="2700" smtClean="0"/>
            <a:t>títulos formación profesional </a:t>
          </a:r>
          <a:endParaRPr lang="es-ES" sz="2700" dirty="0"/>
        </a:p>
      </dgm:t>
    </dgm:pt>
    <dgm:pt modelId="{F10C3D08-BF8F-42B9-8225-EC10B790951F}" type="parTrans" cxnId="{4C03BEDE-B86D-4014-9D6F-1AFFA8D5553E}">
      <dgm:prSet/>
      <dgm:spPr/>
      <dgm:t>
        <a:bodyPr/>
        <a:lstStyle/>
        <a:p>
          <a:endParaRPr lang="es-ES"/>
        </a:p>
      </dgm:t>
    </dgm:pt>
    <dgm:pt modelId="{B7C54E21-03D4-4F55-A180-ADD324EFF161}" type="sibTrans" cxnId="{4C03BEDE-B86D-4014-9D6F-1AFFA8D5553E}">
      <dgm:prSet/>
      <dgm:spPr/>
      <dgm:t>
        <a:bodyPr/>
        <a:lstStyle/>
        <a:p>
          <a:endParaRPr lang="es-ES"/>
        </a:p>
      </dgm:t>
    </dgm:pt>
    <dgm:pt modelId="{D40684C5-1BED-4C1E-8603-1462D175ACED}">
      <dgm:prSet phldrT="[Texto]" custT="1"/>
      <dgm:spPr/>
      <dgm:t>
        <a:bodyPr/>
        <a:lstStyle/>
        <a:p>
          <a:r>
            <a:rPr lang="es-ES" sz="1600" dirty="0" smtClean="0"/>
            <a:t>Responderán a las necesidades demandadas por el sistema productivo, las personas y la sociedad para ejercer una ciudadanía democrática y desempeñar las actividades profesionales relacionadas con el perfil profesional del referencia.</a:t>
          </a:r>
        </a:p>
        <a:p>
          <a:r>
            <a:rPr lang="es-ES" sz="1600" dirty="0" smtClean="0"/>
            <a:t>Podrán incluir formación no asociada al CNCP que permita conseguir las competencias de carácter personal, social y profesional incluidas en el título. </a:t>
          </a:r>
        </a:p>
        <a:p>
          <a:r>
            <a:rPr lang="es-ES" sz="1600" dirty="0" smtClean="0"/>
            <a:t>La configuración modular de los ciclos formativos facilitará la movilidad del alumnado entre ciclos y otras enseñanzas de sistema educativo.</a:t>
          </a:r>
        </a:p>
        <a:p>
          <a:r>
            <a:rPr lang="es-ES" sz="1600" dirty="0" smtClean="0"/>
            <a:t>Los ciclos formativos contribuirán a hacer realidad el sistema integrado de formación profesional</a:t>
          </a:r>
        </a:p>
        <a:p>
          <a:r>
            <a:rPr lang="es-ES" sz="1600" dirty="0" smtClean="0"/>
            <a:t>Cada título incluirá, al menos, una cualificación profesional completa</a:t>
          </a:r>
          <a:endParaRPr lang="es-ES" sz="1600" dirty="0"/>
        </a:p>
      </dgm:t>
    </dgm:pt>
    <dgm:pt modelId="{B403F258-0DB7-4B9E-9CB3-A62DF404F1EB}" type="parTrans" cxnId="{B53FE9C9-3EFF-4F38-BA68-311F670C561F}">
      <dgm:prSet/>
      <dgm:spPr/>
      <dgm:t>
        <a:bodyPr/>
        <a:lstStyle/>
        <a:p>
          <a:endParaRPr lang="es-ES"/>
        </a:p>
      </dgm:t>
    </dgm:pt>
    <dgm:pt modelId="{8224310C-8FE6-4C9A-B197-1E63AA66A6C7}" type="sibTrans" cxnId="{B53FE9C9-3EFF-4F38-BA68-311F670C561F}">
      <dgm:prSet/>
      <dgm:spPr/>
      <dgm:t>
        <a:bodyPr/>
        <a:lstStyle/>
        <a:p>
          <a:endParaRPr lang="es-ES"/>
        </a:p>
      </dgm:t>
    </dgm:pt>
    <dgm:pt modelId="{67B012B9-3118-43BB-B4EF-C5D2CD09A7B5}" type="pres">
      <dgm:prSet presAssocID="{48F2D9C8-E159-427A-8D25-C1C337A14523}" presName="vert0" presStyleCnt="0">
        <dgm:presLayoutVars>
          <dgm:dir/>
          <dgm:animOne val="branch"/>
          <dgm:animLvl val="lvl"/>
        </dgm:presLayoutVars>
      </dgm:prSet>
      <dgm:spPr/>
      <dgm:t>
        <a:bodyPr/>
        <a:lstStyle/>
        <a:p>
          <a:endParaRPr lang="es-ES"/>
        </a:p>
      </dgm:t>
    </dgm:pt>
    <dgm:pt modelId="{C3BDFBF7-8031-4151-9B49-C2A244838805}" type="pres">
      <dgm:prSet presAssocID="{078BFB12-53B7-44CE-B603-F5283D4B1818}" presName="thickLine" presStyleLbl="alignNode1" presStyleIdx="0" presStyleCnt="1"/>
      <dgm:spPr/>
      <dgm:t>
        <a:bodyPr/>
        <a:lstStyle/>
        <a:p>
          <a:endParaRPr lang="es-ES"/>
        </a:p>
      </dgm:t>
    </dgm:pt>
    <dgm:pt modelId="{370C74E8-1BE4-49A5-9159-D34910BBDD75}" type="pres">
      <dgm:prSet presAssocID="{078BFB12-53B7-44CE-B603-F5283D4B1818}" presName="horz1" presStyleCnt="0"/>
      <dgm:spPr/>
      <dgm:t>
        <a:bodyPr/>
        <a:lstStyle/>
        <a:p>
          <a:endParaRPr lang="es-ES"/>
        </a:p>
      </dgm:t>
    </dgm:pt>
    <dgm:pt modelId="{763AE93D-11DC-4DEE-8C35-A1B9FCA14A19}" type="pres">
      <dgm:prSet presAssocID="{078BFB12-53B7-44CE-B603-F5283D4B1818}" presName="tx1" presStyleLbl="revTx" presStyleIdx="0" presStyleCnt="2" custScaleX="141848"/>
      <dgm:spPr/>
      <dgm:t>
        <a:bodyPr/>
        <a:lstStyle/>
        <a:p>
          <a:endParaRPr lang="es-ES"/>
        </a:p>
      </dgm:t>
    </dgm:pt>
    <dgm:pt modelId="{611D4B0F-56D3-4021-92F0-4D0FEEE1BFB2}" type="pres">
      <dgm:prSet presAssocID="{078BFB12-53B7-44CE-B603-F5283D4B1818}" presName="vert1" presStyleCnt="0"/>
      <dgm:spPr/>
      <dgm:t>
        <a:bodyPr/>
        <a:lstStyle/>
        <a:p>
          <a:endParaRPr lang="es-ES"/>
        </a:p>
      </dgm:t>
    </dgm:pt>
    <dgm:pt modelId="{84544566-0A1A-4576-826D-7391CFD5D6B6}" type="pres">
      <dgm:prSet presAssocID="{D40684C5-1BED-4C1E-8603-1462D175ACED}" presName="vertSpace2a" presStyleCnt="0"/>
      <dgm:spPr/>
      <dgm:t>
        <a:bodyPr/>
        <a:lstStyle/>
        <a:p>
          <a:endParaRPr lang="es-ES"/>
        </a:p>
      </dgm:t>
    </dgm:pt>
    <dgm:pt modelId="{B4B3031C-67E2-44B6-AC33-0C1A5FE26F1C}" type="pres">
      <dgm:prSet presAssocID="{D40684C5-1BED-4C1E-8603-1462D175ACED}" presName="horz2" presStyleCnt="0"/>
      <dgm:spPr/>
      <dgm:t>
        <a:bodyPr/>
        <a:lstStyle/>
        <a:p>
          <a:endParaRPr lang="es-ES"/>
        </a:p>
      </dgm:t>
    </dgm:pt>
    <dgm:pt modelId="{764E5F11-92A1-4740-92FB-FD2AE38DB245}" type="pres">
      <dgm:prSet presAssocID="{D40684C5-1BED-4C1E-8603-1462D175ACED}" presName="horzSpace2" presStyleCnt="0"/>
      <dgm:spPr/>
      <dgm:t>
        <a:bodyPr/>
        <a:lstStyle/>
        <a:p>
          <a:endParaRPr lang="es-ES"/>
        </a:p>
      </dgm:t>
    </dgm:pt>
    <dgm:pt modelId="{ECE349AE-919C-4B0B-957B-6E462921822B}" type="pres">
      <dgm:prSet presAssocID="{D40684C5-1BED-4C1E-8603-1462D175ACED}" presName="tx2" presStyleLbl="revTx" presStyleIdx="1" presStyleCnt="2" custScaleX="112121"/>
      <dgm:spPr/>
      <dgm:t>
        <a:bodyPr/>
        <a:lstStyle/>
        <a:p>
          <a:endParaRPr lang="es-ES"/>
        </a:p>
      </dgm:t>
    </dgm:pt>
    <dgm:pt modelId="{59F87044-1C55-48B6-A0DA-0A135F0F18D3}" type="pres">
      <dgm:prSet presAssocID="{D40684C5-1BED-4C1E-8603-1462D175ACED}" presName="vert2" presStyleCnt="0"/>
      <dgm:spPr/>
      <dgm:t>
        <a:bodyPr/>
        <a:lstStyle/>
        <a:p>
          <a:endParaRPr lang="es-ES"/>
        </a:p>
      </dgm:t>
    </dgm:pt>
    <dgm:pt modelId="{6CF40A61-87CE-4F81-961D-75C38A4708D4}" type="pres">
      <dgm:prSet presAssocID="{D40684C5-1BED-4C1E-8603-1462D175ACED}" presName="thinLine2b" presStyleLbl="callout" presStyleIdx="0" presStyleCnt="1"/>
      <dgm:spPr/>
      <dgm:t>
        <a:bodyPr/>
        <a:lstStyle/>
        <a:p>
          <a:endParaRPr lang="es-ES"/>
        </a:p>
      </dgm:t>
    </dgm:pt>
    <dgm:pt modelId="{831A3204-1D6A-4C62-8E33-7CEF43626487}" type="pres">
      <dgm:prSet presAssocID="{D40684C5-1BED-4C1E-8603-1462D175ACED}" presName="vertSpace2b" presStyleCnt="0"/>
      <dgm:spPr/>
      <dgm:t>
        <a:bodyPr/>
        <a:lstStyle/>
        <a:p>
          <a:endParaRPr lang="es-ES"/>
        </a:p>
      </dgm:t>
    </dgm:pt>
  </dgm:ptLst>
  <dgm:cxnLst>
    <dgm:cxn modelId="{B53FE9C9-3EFF-4F38-BA68-311F670C561F}" srcId="{078BFB12-53B7-44CE-B603-F5283D4B1818}" destId="{D40684C5-1BED-4C1E-8603-1462D175ACED}" srcOrd="0" destOrd="0" parTransId="{B403F258-0DB7-4B9E-9CB3-A62DF404F1EB}" sibTransId="{8224310C-8FE6-4C9A-B197-1E63AA66A6C7}"/>
    <dgm:cxn modelId="{A2D3FB86-2EDC-4C9D-ABDB-57003F06EDC0}" type="presOf" srcId="{D40684C5-1BED-4C1E-8603-1462D175ACED}" destId="{ECE349AE-919C-4B0B-957B-6E462921822B}" srcOrd="0" destOrd="0" presId="urn:microsoft.com/office/officeart/2008/layout/LinedList"/>
    <dgm:cxn modelId="{44E51452-FA9A-44AA-A3A0-E8AC4680109D}" type="presOf" srcId="{48F2D9C8-E159-427A-8D25-C1C337A14523}" destId="{67B012B9-3118-43BB-B4EF-C5D2CD09A7B5}" srcOrd="0" destOrd="0" presId="urn:microsoft.com/office/officeart/2008/layout/LinedList"/>
    <dgm:cxn modelId="{DF4BE18F-0DD5-40FA-AB05-6D6C8A50FABB}" type="presOf" srcId="{078BFB12-53B7-44CE-B603-F5283D4B1818}" destId="{763AE93D-11DC-4DEE-8C35-A1B9FCA14A19}" srcOrd="0" destOrd="0" presId="urn:microsoft.com/office/officeart/2008/layout/LinedList"/>
    <dgm:cxn modelId="{4C03BEDE-B86D-4014-9D6F-1AFFA8D5553E}" srcId="{48F2D9C8-E159-427A-8D25-C1C337A14523}" destId="{078BFB12-53B7-44CE-B603-F5283D4B1818}" srcOrd="0" destOrd="0" parTransId="{F10C3D08-BF8F-42B9-8225-EC10B790951F}" sibTransId="{B7C54E21-03D4-4F55-A180-ADD324EFF161}"/>
    <dgm:cxn modelId="{38379B36-A8F8-483A-8911-555C3BBBD9EB}" type="presParOf" srcId="{67B012B9-3118-43BB-B4EF-C5D2CD09A7B5}" destId="{C3BDFBF7-8031-4151-9B49-C2A244838805}" srcOrd="0" destOrd="0" presId="urn:microsoft.com/office/officeart/2008/layout/LinedList"/>
    <dgm:cxn modelId="{CDC749ED-0157-4F4D-8F40-7ACB1B7090DF}" type="presParOf" srcId="{67B012B9-3118-43BB-B4EF-C5D2CD09A7B5}" destId="{370C74E8-1BE4-49A5-9159-D34910BBDD75}" srcOrd="1" destOrd="0" presId="urn:microsoft.com/office/officeart/2008/layout/LinedList"/>
    <dgm:cxn modelId="{DFC5CEF2-8727-41D9-8D17-253364F9537C}" type="presParOf" srcId="{370C74E8-1BE4-49A5-9159-D34910BBDD75}" destId="{763AE93D-11DC-4DEE-8C35-A1B9FCA14A19}" srcOrd="0" destOrd="0" presId="urn:microsoft.com/office/officeart/2008/layout/LinedList"/>
    <dgm:cxn modelId="{646CE2D0-9B73-4803-A601-FF0DF3E2D1E2}" type="presParOf" srcId="{370C74E8-1BE4-49A5-9159-D34910BBDD75}" destId="{611D4B0F-56D3-4021-92F0-4D0FEEE1BFB2}" srcOrd="1" destOrd="0" presId="urn:microsoft.com/office/officeart/2008/layout/LinedList"/>
    <dgm:cxn modelId="{4DD912A5-BC4A-41B0-8E9F-45CCD1C061E1}" type="presParOf" srcId="{611D4B0F-56D3-4021-92F0-4D0FEEE1BFB2}" destId="{84544566-0A1A-4576-826D-7391CFD5D6B6}" srcOrd="0" destOrd="0" presId="urn:microsoft.com/office/officeart/2008/layout/LinedList"/>
    <dgm:cxn modelId="{40D73ACC-9B48-4CF1-9F5D-D799EB5C891C}" type="presParOf" srcId="{611D4B0F-56D3-4021-92F0-4D0FEEE1BFB2}" destId="{B4B3031C-67E2-44B6-AC33-0C1A5FE26F1C}" srcOrd="1" destOrd="0" presId="urn:microsoft.com/office/officeart/2008/layout/LinedList"/>
    <dgm:cxn modelId="{29CB4873-EA7E-412C-ACC7-6ED2B9CC86B3}" type="presParOf" srcId="{B4B3031C-67E2-44B6-AC33-0C1A5FE26F1C}" destId="{764E5F11-92A1-4740-92FB-FD2AE38DB245}" srcOrd="0" destOrd="0" presId="urn:microsoft.com/office/officeart/2008/layout/LinedList"/>
    <dgm:cxn modelId="{7CD418F6-2D67-46B1-A769-5817A799474D}" type="presParOf" srcId="{B4B3031C-67E2-44B6-AC33-0C1A5FE26F1C}" destId="{ECE349AE-919C-4B0B-957B-6E462921822B}" srcOrd="1" destOrd="0" presId="urn:microsoft.com/office/officeart/2008/layout/LinedList"/>
    <dgm:cxn modelId="{AF929040-33B7-4C85-8601-C8CF104A5EC9}" type="presParOf" srcId="{B4B3031C-67E2-44B6-AC33-0C1A5FE26F1C}" destId="{59F87044-1C55-48B6-A0DA-0A135F0F18D3}" srcOrd="2" destOrd="0" presId="urn:microsoft.com/office/officeart/2008/layout/LinedList"/>
    <dgm:cxn modelId="{96EF31B3-1483-4514-91FE-37563EA25C82}" type="presParOf" srcId="{611D4B0F-56D3-4021-92F0-4D0FEEE1BFB2}" destId="{6CF40A61-87CE-4F81-961D-75C38A4708D4}" srcOrd="2" destOrd="0" presId="urn:microsoft.com/office/officeart/2008/layout/LinedList"/>
    <dgm:cxn modelId="{EB60C959-E619-47E1-95AE-E6D7D0D2CE9D}" type="presParOf" srcId="{611D4B0F-56D3-4021-92F0-4D0FEEE1BFB2}" destId="{831A3204-1D6A-4C62-8E33-7CEF43626487}" srcOrd="3"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A7B6702-BFA1-4F1A-BE36-015F4AE4B69D}" type="doc">
      <dgm:prSet loTypeId="urn:microsoft.com/office/officeart/2009/3/layout/RandomtoResultProcess" loCatId="process" qsTypeId="urn:microsoft.com/office/officeart/2005/8/quickstyle/simple4" qsCatId="simple" csTypeId="urn:microsoft.com/office/officeart/2005/8/colors/colorful1#1" csCatId="colorful" phldr="1"/>
      <dgm:spPr/>
      <dgm:t>
        <a:bodyPr/>
        <a:lstStyle/>
        <a:p>
          <a:endParaRPr lang="es-ES"/>
        </a:p>
      </dgm:t>
    </dgm:pt>
    <dgm:pt modelId="{DEFB3D32-17F1-4C62-A8D0-CD57612A2C2E}">
      <dgm:prSet phldrT="[Texto]"/>
      <dgm:spPr/>
      <dgm:t>
        <a:bodyPr/>
        <a:lstStyle/>
        <a:p>
          <a:r>
            <a:rPr lang="es-ES" dirty="0" smtClean="0"/>
            <a:t>polivalencia</a:t>
          </a:r>
          <a:endParaRPr lang="es-ES" dirty="0"/>
        </a:p>
      </dgm:t>
    </dgm:pt>
    <dgm:pt modelId="{BD801225-ECDC-49F5-ACE3-96DF1C3FFDE1}" type="parTrans" cxnId="{6F91E5A4-4C95-47AB-B42B-139DF8BC1E3A}">
      <dgm:prSet/>
      <dgm:spPr/>
      <dgm:t>
        <a:bodyPr/>
        <a:lstStyle/>
        <a:p>
          <a:endParaRPr lang="es-ES"/>
        </a:p>
      </dgm:t>
    </dgm:pt>
    <dgm:pt modelId="{0072A434-B416-4E6C-9E6F-C0E0A63F298B}" type="sibTrans" cxnId="{6F91E5A4-4C95-47AB-B42B-139DF8BC1E3A}">
      <dgm:prSet/>
      <dgm:spPr/>
      <dgm:t>
        <a:bodyPr/>
        <a:lstStyle/>
        <a:p>
          <a:endParaRPr lang="es-ES"/>
        </a:p>
      </dgm:t>
    </dgm:pt>
    <dgm:pt modelId="{C74CF0AB-AB61-4E04-A266-003420989043}">
      <dgm:prSet phldrT="[Texto]"/>
      <dgm:spPr/>
      <dgm:t>
        <a:bodyPr/>
        <a:lstStyle/>
        <a:p>
          <a:pPr algn="l"/>
          <a:r>
            <a:rPr lang="es-ES" dirty="0" smtClean="0"/>
            <a:t>La polivalencia permitirá aumentar la empleabilidad y las posibilidades de adaptación a los cambios organizativos y tecnológicos</a:t>
          </a:r>
          <a:endParaRPr lang="es-ES" dirty="0"/>
        </a:p>
      </dgm:t>
    </dgm:pt>
    <dgm:pt modelId="{6D33AB45-1E06-4328-BA54-BE6DD1A00C6A}" type="parTrans" cxnId="{37B808E2-37E7-4A6D-B60B-24CA18CECB1B}">
      <dgm:prSet/>
      <dgm:spPr/>
      <dgm:t>
        <a:bodyPr/>
        <a:lstStyle/>
        <a:p>
          <a:endParaRPr lang="es-ES"/>
        </a:p>
      </dgm:t>
    </dgm:pt>
    <dgm:pt modelId="{0F3969AD-6181-4A68-A07E-3C23735EF95C}" type="sibTrans" cxnId="{37B808E2-37E7-4A6D-B60B-24CA18CECB1B}">
      <dgm:prSet/>
      <dgm:spPr/>
      <dgm:t>
        <a:bodyPr/>
        <a:lstStyle/>
        <a:p>
          <a:endParaRPr lang="es-ES"/>
        </a:p>
      </dgm:t>
    </dgm:pt>
    <dgm:pt modelId="{E5DB1F97-9128-475C-B765-BE3B7951EFD7}">
      <dgm:prSet phldrT="[Texto]" custT="1"/>
      <dgm:spPr/>
      <dgm:t>
        <a:bodyPr/>
        <a:lstStyle/>
        <a:p>
          <a:r>
            <a:rPr lang="es-ES" sz="1600" dirty="0" smtClean="0"/>
            <a:t>especialización</a:t>
          </a:r>
          <a:endParaRPr lang="es-ES" sz="1600" dirty="0"/>
        </a:p>
      </dgm:t>
    </dgm:pt>
    <dgm:pt modelId="{23AFB3DB-0C69-4034-923F-BECCC5356996}" type="parTrans" cxnId="{5FE2CB82-8C11-423E-A03B-13B450E91D87}">
      <dgm:prSet/>
      <dgm:spPr/>
      <dgm:t>
        <a:bodyPr/>
        <a:lstStyle/>
        <a:p>
          <a:endParaRPr lang="es-ES"/>
        </a:p>
      </dgm:t>
    </dgm:pt>
    <dgm:pt modelId="{8DE5F5CB-F14D-471F-801B-9A36685E2906}" type="sibTrans" cxnId="{5FE2CB82-8C11-423E-A03B-13B450E91D87}">
      <dgm:prSet/>
      <dgm:spPr/>
      <dgm:t>
        <a:bodyPr/>
        <a:lstStyle/>
        <a:p>
          <a:endParaRPr lang="es-ES"/>
        </a:p>
      </dgm:t>
    </dgm:pt>
    <dgm:pt modelId="{7404E3C5-F1D8-4010-A85D-E4744859924E}">
      <dgm:prSet phldrT="[Texto]"/>
      <dgm:spPr/>
      <dgm:t>
        <a:bodyPr/>
        <a:lstStyle/>
        <a:p>
          <a:pPr algn="l"/>
          <a:r>
            <a:rPr lang="es-ES" dirty="0" smtClean="0"/>
            <a:t>La especialización deberá favorecer la productividad, la competitividad y la innovación</a:t>
          </a:r>
          <a:endParaRPr lang="es-ES" dirty="0"/>
        </a:p>
      </dgm:t>
    </dgm:pt>
    <dgm:pt modelId="{AF55F2EB-8207-41CD-A0FD-8159A9201CBA}" type="parTrans" cxnId="{960C9AF9-D2C6-4E2D-B7AE-FD533517209E}">
      <dgm:prSet/>
      <dgm:spPr/>
      <dgm:t>
        <a:bodyPr/>
        <a:lstStyle/>
        <a:p>
          <a:endParaRPr lang="es-ES"/>
        </a:p>
      </dgm:t>
    </dgm:pt>
    <dgm:pt modelId="{328F9C09-3A17-4D20-AD2B-EB8C426FB231}" type="sibTrans" cxnId="{960C9AF9-D2C6-4E2D-B7AE-FD533517209E}">
      <dgm:prSet/>
      <dgm:spPr/>
      <dgm:t>
        <a:bodyPr/>
        <a:lstStyle/>
        <a:p>
          <a:endParaRPr lang="es-ES"/>
        </a:p>
      </dgm:t>
    </dgm:pt>
    <dgm:pt modelId="{8C4DC1C0-A31B-4629-A053-5D5EEFFBF502}" type="pres">
      <dgm:prSet presAssocID="{9A7B6702-BFA1-4F1A-BE36-015F4AE4B69D}" presName="Name0" presStyleCnt="0">
        <dgm:presLayoutVars>
          <dgm:dir/>
          <dgm:animOne val="branch"/>
          <dgm:animLvl val="lvl"/>
        </dgm:presLayoutVars>
      </dgm:prSet>
      <dgm:spPr/>
      <dgm:t>
        <a:bodyPr/>
        <a:lstStyle/>
        <a:p>
          <a:endParaRPr lang="es-ES"/>
        </a:p>
      </dgm:t>
    </dgm:pt>
    <dgm:pt modelId="{07DEA4B3-5ACE-43C3-B16F-49A3DF9D34DF}" type="pres">
      <dgm:prSet presAssocID="{DEFB3D32-17F1-4C62-A8D0-CD57612A2C2E}" presName="chaos" presStyleCnt="0"/>
      <dgm:spPr/>
    </dgm:pt>
    <dgm:pt modelId="{339CEC0B-7058-4E82-B2FB-7733ACD3C64A}" type="pres">
      <dgm:prSet presAssocID="{DEFB3D32-17F1-4C62-A8D0-CD57612A2C2E}" presName="parTx1" presStyleLbl="revTx" presStyleIdx="0" presStyleCnt="3"/>
      <dgm:spPr/>
      <dgm:t>
        <a:bodyPr/>
        <a:lstStyle/>
        <a:p>
          <a:endParaRPr lang="es-ES"/>
        </a:p>
      </dgm:t>
    </dgm:pt>
    <dgm:pt modelId="{EFB90679-8EA5-4A42-8A59-14514AF03C0A}" type="pres">
      <dgm:prSet presAssocID="{DEFB3D32-17F1-4C62-A8D0-CD57612A2C2E}" presName="desTx1" presStyleLbl="revTx" presStyleIdx="1" presStyleCnt="3" custScaleX="177516">
        <dgm:presLayoutVars>
          <dgm:bulletEnabled val="1"/>
        </dgm:presLayoutVars>
      </dgm:prSet>
      <dgm:spPr/>
      <dgm:t>
        <a:bodyPr/>
        <a:lstStyle/>
        <a:p>
          <a:endParaRPr lang="es-ES"/>
        </a:p>
      </dgm:t>
    </dgm:pt>
    <dgm:pt modelId="{18E1A5A1-AE38-490C-B840-A553898D8C92}" type="pres">
      <dgm:prSet presAssocID="{DEFB3D32-17F1-4C62-A8D0-CD57612A2C2E}" presName="c1" presStyleLbl="node1" presStyleIdx="0" presStyleCnt="19"/>
      <dgm:spPr/>
    </dgm:pt>
    <dgm:pt modelId="{BB5EC1C7-ACAF-40D5-9752-ABC7106B3072}" type="pres">
      <dgm:prSet presAssocID="{DEFB3D32-17F1-4C62-A8D0-CD57612A2C2E}" presName="c2" presStyleLbl="node1" presStyleIdx="1" presStyleCnt="19"/>
      <dgm:spPr/>
    </dgm:pt>
    <dgm:pt modelId="{A53F562F-4DEC-4609-8B9F-D8BB4863B632}" type="pres">
      <dgm:prSet presAssocID="{DEFB3D32-17F1-4C62-A8D0-CD57612A2C2E}" presName="c3" presStyleLbl="node1" presStyleIdx="2" presStyleCnt="19"/>
      <dgm:spPr/>
    </dgm:pt>
    <dgm:pt modelId="{F69230F0-42BA-4720-8604-AE618B9D3663}" type="pres">
      <dgm:prSet presAssocID="{DEFB3D32-17F1-4C62-A8D0-CD57612A2C2E}" presName="c4" presStyleLbl="node1" presStyleIdx="3" presStyleCnt="19"/>
      <dgm:spPr/>
    </dgm:pt>
    <dgm:pt modelId="{BAF5DD4D-E1A9-4117-8165-847CB2BCA591}" type="pres">
      <dgm:prSet presAssocID="{DEFB3D32-17F1-4C62-A8D0-CD57612A2C2E}" presName="c5" presStyleLbl="node1" presStyleIdx="4" presStyleCnt="19"/>
      <dgm:spPr/>
    </dgm:pt>
    <dgm:pt modelId="{B2C01D9A-0730-47C7-8D75-1FE5AE4572B7}" type="pres">
      <dgm:prSet presAssocID="{DEFB3D32-17F1-4C62-A8D0-CD57612A2C2E}" presName="c6" presStyleLbl="node1" presStyleIdx="5" presStyleCnt="19"/>
      <dgm:spPr/>
    </dgm:pt>
    <dgm:pt modelId="{6F85E4CA-2AE8-4C03-912B-8CC555932934}" type="pres">
      <dgm:prSet presAssocID="{DEFB3D32-17F1-4C62-A8D0-CD57612A2C2E}" presName="c7" presStyleLbl="node1" presStyleIdx="6" presStyleCnt="19"/>
      <dgm:spPr/>
    </dgm:pt>
    <dgm:pt modelId="{3961B737-1F4B-4724-BCC4-487586FCA440}" type="pres">
      <dgm:prSet presAssocID="{DEFB3D32-17F1-4C62-A8D0-CD57612A2C2E}" presName="c8" presStyleLbl="node1" presStyleIdx="7" presStyleCnt="19"/>
      <dgm:spPr/>
    </dgm:pt>
    <dgm:pt modelId="{8E24885A-9798-4BE9-A74C-A8D58B2F8E46}" type="pres">
      <dgm:prSet presAssocID="{DEFB3D32-17F1-4C62-A8D0-CD57612A2C2E}" presName="c9" presStyleLbl="node1" presStyleIdx="8" presStyleCnt="19"/>
      <dgm:spPr/>
    </dgm:pt>
    <dgm:pt modelId="{594B4880-5FC0-4310-96EA-3180ACFBF836}" type="pres">
      <dgm:prSet presAssocID="{DEFB3D32-17F1-4C62-A8D0-CD57612A2C2E}" presName="c10" presStyleLbl="node1" presStyleIdx="9" presStyleCnt="19"/>
      <dgm:spPr/>
    </dgm:pt>
    <dgm:pt modelId="{8BFCDF1C-85C5-4EAD-8B7C-A61B16AA3E33}" type="pres">
      <dgm:prSet presAssocID="{DEFB3D32-17F1-4C62-A8D0-CD57612A2C2E}" presName="c11" presStyleLbl="node1" presStyleIdx="10" presStyleCnt="19"/>
      <dgm:spPr/>
    </dgm:pt>
    <dgm:pt modelId="{87C8B99B-C65B-4222-9C8E-A7C9E35E477F}" type="pres">
      <dgm:prSet presAssocID="{DEFB3D32-17F1-4C62-A8D0-CD57612A2C2E}" presName="c12" presStyleLbl="node1" presStyleIdx="11" presStyleCnt="19"/>
      <dgm:spPr/>
    </dgm:pt>
    <dgm:pt modelId="{463FE689-5A3C-469E-929E-8A5AB4592EDD}" type="pres">
      <dgm:prSet presAssocID="{DEFB3D32-17F1-4C62-A8D0-CD57612A2C2E}" presName="c13" presStyleLbl="node1" presStyleIdx="12" presStyleCnt="19"/>
      <dgm:spPr/>
    </dgm:pt>
    <dgm:pt modelId="{F0ECFF9F-5608-494E-8067-4CC0819CCA04}" type="pres">
      <dgm:prSet presAssocID="{DEFB3D32-17F1-4C62-A8D0-CD57612A2C2E}" presName="c14" presStyleLbl="node1" presStyleIdx="13" presStyleCnt="19"/>
      <dgm:spPr/>
    </dgm:pt>
    <dgm:pt modelId="{39CCDF75-3310-422A-A141-FE1AD76E4D70}" type="pres">
      <dgm:prSet presAssocID="{DEFB3D32-17F1-4C62-A8D0-CD57612A2C2E}" presName="c15" presStyleLbl="node1" presStyleIdx="14" presStyleCnt="19"/>
      <dgm:spPr/>
    </dgm:pt>
    <dgm:pt modelId="{85C377BF-954F-40F0-AFAC-E54B90D25A98}" type="pres">
      <dgm:prSet presAssocID="{DEFB3D32-17F1-4C62-A8D0-CD57612A2C2E}" presName="c16" presStyleLbl="node1" presStyleIdx="15" presStyleCnt="19"/>
      <dgm:spPr/>
    </dgm:pt>
    <dgm:pt modelId="{C841482F-5239-4448-931C-F5DFE0E6D441}" type="pres">
      <dgm:prSet presAssocID="{DEFB3D32-17F1-4C62-A8D0-CD57612A2C2E}" presName="c17" presStyleLbl="node1" presStyleIdx="16" presStyleCnt="19"/>
      <dgm:spPr/>
    </dgm:pt>
    <dgm:pt modelId="{E2894959-47EB-42C6-931D-F01388417FB1}" type="pres">
      <dgm:prSet presAssocID="{DEFB3D32-17F1-4C62-A8D0-CD57612A2C2E}" presName="c18" presStyleLbl="node1" presStyleIdx="17" presStyleCnt="19"/>
      <dgm:spPr/>
    </dgm:pt>
    <dgm:pt modelId="{3B779177-23EE-42E5-BF39-24CE3116CF8B}" type="pres">
      <dgm:prSet presAssocID="{0072A434-B416-4E6C-9E6F-C0E0A63F298B}" presName="chevronComposite1" presStyleCnt="0"/>
      <dgm:spPr/>
    </dgm:pt>
    <dgm:pt modelId="{D267C9BA-A7D6-459D-88E3-B4701897525B}" type="pres">
      <dgm:prSet presAssocID="{0072A434-B416-4E6C-9E6F-C0E0A63F298B}" presName="chevron1" presStyleLbl="sibTrans2D1" presStyleIdx="0" presStyleCnt="2"/>
      <dgm:spPr/>
    </dgm:pt>
    <dgm:pt modelId="{890D8B86-10AF-423D-AC45-5082680B21C8}" type="pres">
      <dgm:prSet presAssocID="{0072A434-B416-4E6C-9E6F-C0E0A63F298B}" presName="spChevron1" presStyleCnt="0"/>
      <dgm:spPr/>
    </dgm:pt>
    <dgm:pt modelId="{75EBB1D0-4DA5-4497-85FA-0677A16C59FC}" type="pres">
      <dgm:prSet presAssocID="{0072A434-B416-4E6C-9E6F-C0E0A63F298B}" presName="overlap" presStyleCnt="0"/>
      <dgm:spPr/>
    </dgm:pt>
    <dgm:pt modelId="{30AB5B36-A37B-4D2D-B1A1-B9F4CBD2EE91}" type="pres">
      <dgm:prSet presAssocID="{0072A434-B416-4E6C-9E6F-C0E0A63F298B}" presName="chevronComposite2" presStyleCnt="0"/>
      <dgm:spPr/>
    </dgm:pt>
    <dgm:pt modelId="{AA81DBE6-7FC4-4B8F-A6AA-CBB5B1883340}" type="pres">
      <dgm:prSet presAssocID="{0072A434-B416-4E6C-9E6F-C0E0A63F298B}" presName="chevron2" presStyleLbl="sibTrans2D1" presStyleIdx="1" presStyleCnt="2"/>
      <dgm:spPr/>
    </dgm:pt>
    <dgm:pt modelId="{484DE66F-1FE4-4137-8753-780A42FCC294}" type="pres">
      <dgm:prSet presAssocID="{0072A434-B416-4E6C-9E6F-C0E0A63F298B}" presName="spChevron2" presStyleCnt="0"/>
      <dgm:spPr/>
    </dgm:pt>
    <dgm:pt modelId="{E740E6F2-4316-4CB1-A166-CAA2CADDE42A}" type="pres">
      <dgm:prSet presAssocID="{E5DB1F97-9128-475C-B765-BE3B7951EFD7}" presName="last" presStyleCnt="0"/>
      <dgm:spPr/>
    </dgm:pt>
    <dgm:pt modelId="{C111A0B6-2EDA-4AAC-BC0E-07C71BCEF0AB}" type="pres">
      <dgm:prSet presAssocID="{E5DB1F97-9128-475C-B765-BE3B7951EFD7}" presName="circleTx" presStyleLbl="node1" presStyleIdx="18" presStyleCnt="19" custScaleX="125610" custScaleY="121060"/>
      <dgm:spPr/>
      <dgm:t>
        <a:bodyPr/>
        <a:lstStyle/>
        <a:p>
          <a:endParaRPr lang="es-ES"/>
        </a:p>
      </dgm:t>
    </dgm:pt>
    <dgm:pt modelId="{99F6A117-C13E-475C-BD0E-0960ABB72358}" type="pres">
      <dgm:prSet presAssocID="{E5DB1F97-9128-475C-B765-BE3B7951EFD7}" presName="desTxN" presStyleLbl="revTx" presStyleIdx="2" presStyleCnt="3" custScaleX="165597">
        <dgm:presLayoutVars>
          <dgm:bulletEnabled val="1"/>
        </dgm:presLayoutVars>
      </dgm:prSet>
      <dgm:spPr/>
      <dgm:t>
        <a:bodyPr/>
        <a:lstStyle/>
        <a:p>
          <a:endParaRPr lang="es-ES"/>
        </a:p>
      </dgm:t>
    </dgm:pt>
    <dgm:pt modelId="{75DAB75E-CDA1-45DE-BF98-E0509AD72ACE}" type="pres">
      <dgm:prSet presAssocID="{E5DB1F97-9128-475C-B765-BE3B7951EFD7}" presName="spN" presStyleCnt="0"/>
      <dgm:spPr/>
    </dgm:pt>
  </dgm:ptLst>
  <dgm:cxnLst>
    <dgm:cxn modelId="{7FAFE82E-DEA4-4E86-A6A6-226CC8173697}" type="presOf" srcId="{7404E3C5-F1D8-4010-A85D-E4744859924E}" destId="{99F6A117-C13E-475C-BD0E-0960ABB72358}" srcOrd="0" destOrd="0" presId="urn:microsoft.com/office/officeart/2009/3/layout/RandomtoResultProcess"/>
    <dgm:cxn modelId="{4588C207-AA5E-4B3E-A287-B3B712ACA2FC}" type="presOf" srcId="{DEFB3D32-17F1-4C62-A8D0-CD57612A2C2E}" destId="{339CEC0B-7058-4E82-B2FB-7733ACD3C64A}" srcOrd="0" destOrd="0" presId="urn:microsoft.com/office/officeart/2009/3/layout/RandomtoResultProcess"/>
    <dgm:cxn modelId="{960C9AF9-D2C6-4E2D-B7AE-FD533517209E}" srcId="{E5DB1F97-9128-475C-B765-BE3B7951EFD7}" destId="{7404E3C5-F1D8-4010-A85D-E4744859924E}" srcOrd="0" destOrd="0" parTransId="{AF55F2EB-8207-41CD-A0FD-8159A9201CBA}" sibTransId="{328F9C09-3A17-4D20-AD2B-EB8C426FB231}"/>
    <dgm:cxn modelId="{C6C42BEA-DE35-4B8E-A442-370B5C41CF82}" type="presOf" srcId="{E5DB1F97-9128-475C-B765-BE3B7951EFD7}" destId="{C111A0B6-2EDA-4AAC-BC0E-07C71BCEF0AB}" srcOrd="0" destOrd="0" presId="urn:microsoft.com/office/officeart/2009/3/layout/RandomtoResultProcess"/>
    <dgm:cxn modelId="{45D54F24-CC95-4999-9922-4BD3691AC504}" type="presOf" srcId="{C74CF0AB-AB61-4E04-A266-003420989043}" destId="{EFB90679-8EA5-4A42-8A59-14514AF03C0A}" srcOrd="0" destOrd="0" presId="urn:microsoft.com/office/officeart/2009/3/layout/RandomtoResultProcess"/>
    <dgm:cxn modelId="{37B808E2-37E7-4A6D-B60B-24CA18CECB1B}" srcId="{DEFB3D32-17F1-4C62-A8D0-CD57612A2C2E}" destId="{C74CF0AB-AB61-4E04-A266-003420989043}" srcOrd="0" destOrd="0" parTransId="{6D33AB45-1E06-4328-BA54-BE6DD1A00C6A}" sibTransId="{0F3969AD-6181-4A68-A07E-3C23735EF95C}"/>
    <dgm:cxn modelId="{C330C968-022B-4E3E-958F-35AAADAEF6FA}" type="presOf" srcId="{9A7B6702-BFA1-4F1A-BE36-015F4AE4B69D}" destId="{8C4DC1C0-A31B-4629-A053-5D5EEFFBF502}" srcOrd="0" destOrd="0" presId="urn:microsoft.com/office/officeart/2009/3/layout/RandomtoResultProcess"/>
    <dgm:cxn modelId="{6F91E5A4-4C95-47AB-B42B-139DF8BC1E3A}" srcId="{9A7B6702-BFA1-4F1A-BE36-015F4AE4B69D}" destId="{DEFB3D32-17F1-4C62-A8D0-CD57612A2C2E}" srcOrd="0" destOrd="0" parTransId="{BD801225-ECDC-49F5-ACE3-96DF1C3FFDE1}" sibTransId="{0072A434-B416-4E6C-9E6F-C0E0A63F298B}"/>
    <dgm:cxn modelId="{5FE2CB82-8C11-423E-A03B-13B450E91D87}" srcId="{9A7B6702-BFA1-4F1A-BE36-015F4AE4B69D}" destId="{E5DB1F97-9128-475C-B765-BE3B7951EFD7}" srcOrd="1" destOrd="0" parTransId="{23AFB3DB-0C69-4034-923F-BECCC5356996}" sibTransId="{8DE5F5CB-F14D-471F-801B-9A36685E2906}"/>
    <dgm:cxn modelId="{76FAB5D6-C0EA-420A-95CA-187E5531B4DC}" type="presParOf" srcId="{8C4DC1C0-A31B-4629-A053-5D5EEFFBF502}" destId="{07DEA4B3-5ACE-43C3-B16F-49A3DF9D34DF}" srcOrd="0" destOrd="0" presId="urn:microsoft.com/office/officeart/2009/3/layout/RandomtoResultProcess"/>
    <dgm:cxn modelId="{84266B9F-F17C-4293-BA54-E77FB44F63E9}" type="presParOf" srcId="{07DEA4B3-5ACE-43C3-B16F-49A3DF9D34DF}" destId="{339CEC0B-7058-4E82-B2FB-7733ACD3C64A}" srcOrd="0" destOrd="0" presId="urn:microsoft.com/office/officeart/2009/3/layout/RandomtoResultProcess"/>
    <dgm:cxn modelId="{57687322-7276-4C71-8A9D-09FCBF46D50B}" type="presParOf" srcId="{07DEA4B3-5ACE-43C3-B16F-49A3DF9D34DF}" destId="{EFB90679-8EA5-4A42-8A59-14514AF03C0A}" srcOrd="1" destOrd="0" presId="urn:microsoft.com/office/officeart/2009/3/layout/RandomtoResultProcess"/>
    <dgm:cxn modelId="{EFC65234-8143-431F-B520-3266549B9846}" type="presParOf" srcId="{07DEA4B3-5ACE-43C3-B16F-49A3DF9D34DF}" destId="{18E1A5A1-AE38-490C-B840-A553898D8C92}" srcOrd="2" destOrd="0" presId="urn:microsoft.com/office/officeart/2009/3/layout/RandomtoResultProcess"/>
    <dgm:cxn modelId="{9F5E0BF7-6138-4C24-8B88-7DE2600FDF19}" type="presParOf" srcId="{07DEA4B3-5ACE-43C3-B16F-49A3DF9D34DF}" destId="{BB5EC1C7-ACAF-40D5-9752-ABC7106B3072}" srcOrd="3" destOrd="0" presId="urn:microsoft.com/office/officeart/2009/3/layout/RandomtoResultProcess"/>
    <dgm:cxn modelId="{F00B6A68-50E9-4D4C-9365-0000693EB90D}" type="presParOf" srcId="{07DEA4B3-5ACE-43C3-B16F-49A3DF9D34DF}" destId="{A53F562F-4DEC-4609-8B9F-D8BB4863B632}" srcOrd="4" destOrd="0" presId="urn:microsoft.com/office/officeart/2009/3/layout/RandomtoResultProcess"/>
    <dgm:cxn modelId="{9F73F453-4E8B-4C2C-8EA7-106C319DBFDC}" type="presParOf" srcId="{07DEA4B3-5ACE-43C3-B16F-49A3DF9D34DF}" destId="{F69230F0-42BA-4720-8604-AE618B9D3663}" srcOrd="5" destOrd="0" presId="urn:microsoft.com/office/officeart/2009/3/layout/RandomtoResultProcess"/>
    <dgm:cxn modelId="{A8EFAA07-62AB-4CFA-A036-EEAF0A593FDA}" type="presParOf" srcId="{07DEA4B3-5ACE-43C3-B16F-49A3DF9D34DF}" destId="{BAF5DD4D-E1A9-4117-8165-847CB2BCA591}" srcOrd="6" destOrd="0" presId="urn:microsoft.com/office/officeart/2009/3/layout/RandomtoResultProcess"/>
    <dgm:cxn modelId="{EEA4E04D-0A57-47B9-B647-E5C8DC452263}" type="presParOf" srcId="{07DEA4B3-5ACE-43C3-B16F-49A3DF9D34DF}" destId="{B2C01D9A-0730-47C7-8D75-1FE5AE4572B7}" srcOrd="7" destOrd="0" presId="urn:microsoft.com/office/officeart/2009/3/layout/RandomtoResultProcess"/>
    <dgm:cxn modelId="{91F6B060-C6F0-41AC-8C26-0986613A421A}" type="presParOf" srcId="{07DEA4B3-5ACE-43C3-B16F-49A3DF9D34DF}" destId="{6F85E4CA-2AE8-4C03-912B-8CC555932934}" srcOrd="8" destOrd="0" presId="urn:microsoft.com/office/officeart/2009/3/layout/RandomtoResultProcess"/>
    <dgm:cxn modelId="{449CE58F-BFF8-4051-B093-CA61998E1446}" type="presParOf" srcId="{07DEA4B3-5ACE-43C3-B16F-49A3DF9D34DF}" destId="{3961B737-1F4B-4724-BCC4-487586FCA440}" srcOrd="9" destOrd="0" presId="urn:microsoft.com/office/officeart/2009/3/layout/RandomtoResultProcess"/>
    <dgm:cxn modelId="{39697020-14D5-44C7-94D4-320CF9CCDAD2}" type="presParOf" srcId="{07DEA4B3-5ACE-43C3-B16F-49A3DF9D34DF}" destId="{8E24885A-9798-4BE9-A74C-A8D58B2F8E46}" srcOrd="10" destOrd="0" presId="urn:microsoft.com/office/officeart/2009/3/layout/RandomtoResultProcess"/>
    <dgm:cxn modelId="{D574BED2-75B5-4931-8AC2-F2A8E1AA03E4}" type="presParOf" srcId="{07DEA4B3-5ACE-43C3-B16F-49A3DF9D34DF}" destId="{594B4880-5FC0-4310-96EA-3180ACFBF836}" srcOrd="11" destOrd="0" presId="urn:microsoft.com/office/officeart/2009/3/layout/RandomtoResultProcess"/>
    <dgm:cxn modelId="{B4060D5C-21EF-433B-A1EA-A288F409137D}" type="presParOf" srcId="{07DEA4B3-5ACE-43C3-B16F-49A3DF9D34DF}" destId="{8BFCDF1C-85C5-4EAD-8B7C-A61B16AA3E33}" srcOrd="12" destOrd="0" presId="urn:microsoft.com/office/officeart/2009/3/layout/RandomtoResultProcess"/>
    <dgm:cxn modelId="{0D5DE52F-6799-4071-B54F-17452BB3E5C9}" type="presParOf" srcId="{07DEA4B3-5ACE-43C3-B16F-49A3DF9D34DF}" destId="{87C8B99B-C65B-4222-9C8E-A7C9E35E477F}" srcOrd="13" destOrd="0" presId="urn:microsoft.com/office/officeart/2009/3/layout/RandomtoResultProcess"/>
    <dgm:cxn modelId="{8F8BCAB7-309F-4421-8178-FEAFA4783826}" type="presParOf" srcId="{07DEA4B3-5ACE-43C3-B16F-49A3DF9D34DF}" destId="{463FE689-5A3C-469E-929E-8A5AB4592EDD}" srcOrd="14" destOrd="0" presId="urn:microsoft.com/office/officeart/2009/3/layout/RandomtoResultProcess"/>
    <dgm:cxn modelId="{C841E921-96DE-48EF-A789-887996534B72}" type="presParOf" srcId="{07DEA4B3-5ACE-43C3-B16F-49A3DF9D34DF}" destId="{F0ECFF9F-5608-494E-8067-4CC0819CCA04}" srcOrd="15" destOrd="0" presId="urn:microsoft.com/office/officeart/2009/3/layout/RandomtoResultProcess"/>
    <dgm:cxn modelId="{DDEFBCCD-BDE5-4D7F-B5A2-9CD970ECF45F}" type="presParOf" srcId="{07DEA4B3-5ACE-43C3-B16F-49A3DF9D34DF}" destId="{39CCDF75-3310-422A-A141-FE1AD76E4D70}" srcOrd="16" destOrd="0" presId="urn:microsoft.com/office/officeart/2009/3/layout/RandomtoResultProcess"/>
    <dgm:cxn modelId="{0CD17475-7B9A-42A5-BB49-DC0E53D73461}" type="presParOf" srcId="{07DEA4B3-5ACE-43C3-B16F-49A3DF9D34DF}" destId="{85C377BF-954F-40F0-AFAC-E54B90D25A98}" srcOrd="17" destOrd="0" presId="urn:microsoft.com/office/officeart/2009/3/layout/RandomtoResultProcess"/>
    <dgm:cxn modelId="{CDAA0331-7C29-4C96-92A9-FAB8F000DD2B}" type="presParOf" srcId="{07DEA4B3-5ACE-43C3-B16F-49A3DF9D34DF}" destId="{C841482F-5239-4448-931C-F5DFE0E6D441}" srcOrd="18" destOrd="0" presId="urn:microsoft.com/office/officeart/2009/3/layout/RandomtoResultProcess"/>
    <dgm:cxn modelId="{96A9557F-A6D6-4CA4-8F08-5B1688259723}" type="presParOf" srcId="{07DEA4B3-5ACE-43C3-B16F-49A3DF9D34DF}" destId="{E2894959-47EB-42C6-931D-F01388417FB1}" srcOrd="19" destOrd="0" presId="urn:microsoft.com/office/officeart/2009/3/layout/RandomtoResultProcess"/>
    <dgm:cxn modelId="{93FDA7F8-C7EB-4764-9E05-A2C15BB169D4}" type="presParOf" srcId="{8C4DC1C0-A31B-4629-A053-5D5EEFFBF502}" destId="{3B779177-23EE-42E5-BF39-24CE3116CF8B}" srcOrd="1" destOrd="0" presId="urn:microsoft.com/office/officeart/2009/3/layout/RandomtoResultProcess"/>
    <dgm:cxn modelId="{FA1A103E-1917-4045-B0F9-905710BB9894}" type="presParOf" srcId="{3B779177-23EE-42E5-BF39-24CE3116CF8B}" destId="{D267C9BA-A7D6-459D-88E3-B4701897525B}" srcOrd="0" destOrd="0" presId="urn:microsoft.com/office/officeart/2009/3/layout/RandomtoResultProcess"/>
    <dgm:cxn modelId="{401C20C8-57D4-46CB-9326-187DE69F4E74}" type="presParOf" srcId="{3B779177-23EE-42E5-BF39-24CE3116CF8B}" destId="{890D8B86-10AF-423D-AC45-5082680B21C8}" srcOrd="1" destOrd="0" presId="urn:microsoft.com/office/officeart/2009/3/layout/RandomtoResultProcess"/>
    <dgm:cxn modelId="{8FB415D8-1C6D-4C5C-97F5-3C4FC6D28330}" type="presParOf" srcId="{8C4DC1C0-A31B-4629-A053-5D5EEFFBF502}" destId="{75EBB1D0-4DA5-4497-85FA-0677A16C59FC}" srcOrd="2" destOrd="0" presId="urn:microsoft.com/office/officeart/2009/3/layout/RandomtoResultProcess"/>
    <dgm:cxn modelId="{DB8394E1-5E47-46BF-80B8-C2F5F7EFF92D}" type="presParOf" srcId="{8C4DC1C0-A31B-4629-A053-5D5EEFFBF502}" destId="{30AB5B36-A37B-4D2D-B1A1-B9F4CBD2EE91}" srcOrd="3" destOrd="0" presId="urn:microsoft.com/office/officeart/2009/3/layout/RandomtoResultProcess"/>
    <dgm:cxn modelId="{DB2E21FD-99A1-448D-9955-A4F8FDAF134A}" type="presParOf" srcId="{30AB5B36-A37B-4D2D-B1A1-B9F4CBD2EE91}" destId="{AA81DBE6-7FC4-4B8F-A6AA-CBB5B1883340}" srcOrd="0" destOrd="0" presId="urn:microsoft.com/office/officeart/2009/3/layout/RandomtoResultProcess"/>
    <dgm:cxn modelId="{78CB6ADE-FDC5-46A4-95CA-CDAA22A37A06}" type="presParOf" srcId="{30AB5B36-A37B-4D2D-B1A1-B9F4CBD2EE91}" destId="{484DE66F-1FE4-4137-8753-780A42FCC294}" srcOrd="1" destOrd="0" presId="urn:microsoft.com/office/officeart/2009/3/layout/RandomtoResultProcess"/>
    <dgm:cxn modelId="{F7445A7B-1AAE-48B5-A14B-0C8C88258740}" type="presParOf" srcId="{8C4DC1C0-A31B-4629-A053-5D5EEFFBF502}" destId="{E740E6F2-4316-4CB1-A166-CAA2CADDE42A}" srcOrd="4" destOrd="0" presId="urn:microsoft.com/office/officeart/2009/3/layout/RandomtoResultProcess"/>
    <dgm:cxn modelId="{D133F394-9DE1-47BC-9A57-49B4C66C1C00}" type="presParOf" srcId="{E740E6F2-4316-4CB1-A166-CAA2CADDE42A}" destId="{C111A0B6-2EDA-4AAC-BC0E-07C71BCEF0AB}" srcOrd="0" destOrd="0" presId="urn:microsoft.com/office/officeart/2009/3/layout/RandomtoResultProcess"/>
    <dgm:cxn modelId="{53B1E0D3-3AEC-4887-A17E-669EF92A431B}" type="presParOf" srcId="{E740E6F2-4316-4CB1-A166-CAA2CADDE42A}" destId="{99F6A117-C13E-475C-BD0E-0960ABB72358}" srcOrd="1" destOrd="0" presId="urn:microsoft.com/office/officeart/2009/3/layout/RandomtoResultProcess"/>
    <dgm:cxn modelId="{495B513C-CA1E-431B-841B-886E8ADC7A44}" type="presParOf" srcId="{E740E6F2-4316-4CB1-A166-CAA2CADDE42A}" destId="{75DAB75E-CDA1-45DE-BF98-E0509AD72ACE}" srcOrd="2" destOrd="0" presId="urn:microsoft.com/office/officeart/2009/3/layout/RandomtoResult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C6B38D2-C549-40E8-997D-E29E7532291A}" type="doc">
      <dgm:prSet loTypeId="urn:microsoft.com/office/officeart/2005/8/layout/hProcess7#1" loCatId="list" qsTypeId="urn:microsoft.com/office/officeart/2005/8/quickstyle/simple1" qsCatId="simple" csTypeId="urn:microsoft.com/office/officeart/2005/8/colors/accent1_1" csCatId="accent1" phldr="1"/>
      <dgm:spPr/>
      <dgm:t>
        <a:bodyPr/>
        <a:lstStyle/>
        <a:p>
          <a:endParaRPr lang="es-ES"/>
        </a:p>
      </dgm:t>
    </dgm:pt>
    <dgm:pt modelId="{6E291306-485B-4A99-8E5A-FCA2234203C7}">
      <dgm:prSet phldrT="[Texto]"/>
      <dgm:spPr>
        <a:effectLst>
          <a:outerShdw blurRad="50800" dist="38100" dir="2700000" algn="tl" rotWithShape="0">
            <a:prstClr val="black">
              <a:alpha val="40000"/>
            </a:prstClr>
          </a:outerShdw>
        </a:effectLst>
      </dgm:spPr>
      <dgm:t>
        <a:bodyPr/>
        <a:lstStyle/>
        <a:p>
          <a:r>
            <a:rPr lang="es-ES" dirty="0" smtClean="0">
              <a:effectLst>
                <a:outerShdw blurRad="38100" dist="38100" dir="2700000" algn="tl">
                  <a:srgbClr val="000000">
                    <a:alpha val="43137"/>
                  </a:srgbClr>
                </a:outerShdw>
              </a:effectLst>
            </a:rPr>
            <a:t>Ciclos de grado medio</a:t>
          </a:r>
          <a:endParaRPr lang="es-ES" dirty="0">
            <a:effectLst>
              <a:outerShdw blurRad="38100" dist="38100" dir="2700000" algn="tl">
                <a:srgbClr val="000000">
                  <a:alpha val="43137"/>
                </a:srgbClr>
              </a:outerShdw>
            </a:effectLst>
          </a:endParaRPr>
        </a:p>
      </dgm:t>
    </dgm:pt>
    <dgm:pt modelId="{FA75CA82-52B8-4E0D-A7FB-DCA2345A4C73}" type="parTrans" cxnId="{2223B082-EDB2-4B06-9CE9-A7DA3CB07E09}">
      <dgm:prSet/>
      <dgm:spPr/>
      <dgm:t>
        <a:bodyPr/>
        <a:lstStyle/>
        <a:p>
          <a:endParaRPr lang="es-ES"/>
        </a:p>
      </dgm:t>
    </dgm:pt>
    <dgm:pt modelId="{898DDB20-B037-48A0-B212-1C50014D5AA5}" type="sibTrans" cxnId="{2223B082-EDB2-4B06-9CE9-A7DA3CB07E09}">
      <dgm:prSet/>
      <dgm:spPr/>
      <dgm:t>
        <a:bodyPr/>
        <a:lstStyle/>
        <a:p>
          <a:endParaRPr lang="es-ES"/>
        </a:p>
      </dgm:t>
    </dgm:pt>
    <dgm:pt modelId="{14ABC609-DA3B-4CA0-AB06-5ADEE6321DCE}">
      <dgm:prSet phldrT="[Texto]" custT="1"/>
      <dgm:spPr/>
      <dgm:t>
        <a:bodyPr/>
        <a:lstStyle/>
        <a:p>
          <a:r>
            <a:rPr lang="es-ES" sz="1400" dirty="0" smtClean="0"/>
            <a:t>Acceso</a:t>
          </a:r>
        </a:p>
        <a:p>
          <a:r>
            <a:rPr lang="es-ES" sz="1200" dirty="0" smtClean="0"/>
            <a:t>a) Estar en posesión del título de Graduado en Educación Secundaria Obligatoria o de un nivel académico superior.</a:t>
          </a:r>
        </a:p>
        <a:p>
          <a:r>
            <a:rPr lang="es-ES" sz="1200" dirty="0" smtClean="0"/>
            <a:t>b) Haber superado los módulos obligatorios de un programa de cualificación profesional inicial.</a:t>
          </a:r>
        </a:p>
        <a:p>
          <a:r>
            <a:rPr lang="es-ES" sz="1200" dirty="0" smtClean="0"/>
            <a:t>c) Haber superado el curso de formación específico para el acceso a ciclos de grado medio en centros públicos o privados autorizados por la Administración educativa.</a:t>
          </a:r>
        </a:p>
        <a:p>
          <a:r>
            <a:rPr lang="es-ES" sz="1200" dirty="0" smtClean="0"/>
            <a:t>d) Haber superado la prueba de acceso a ciclos formativos de grado medio o de grado superior, o la prueba de acceso a la universidad para mayores de 25 años.</a:t>
          </a:r>
        </a:p>
        <a:p>
          <a:r>
            <a:rPr lang="es-ES" sz="1200" dirty="0" smtClean="0"/>
            <a:t>e) Otras las titulaciones contempladas</a:t>
          </a:r>
        </a:p>
        <a:p>
          <a:r>
            <a:rPr lang="es-ES" sz="1200" dirty="0" smtClean="0"/>
            <a:t>2. Con acceso al amparo de las letras c) y d), se requerirá tener, al menos, diecisiete años, cumplidos en el año de realización de la prueba o del inicio del curso de acceso y no reunir otros requisitos de acceso a ciclos formativos de grado medio.</a:t>
          </a:r>
          <a:endParaRPr lang="es-ES" sz="1200" dirty="0"/>
        </a:p>
      </dgm:t>
    </dgm:pt>
    <dgm:pt modelId="{126E7722-7E04-478A-9D3B-D28AF533EF62}" type="parTrans" cxnId="{CDB50DC4-786C-4779-A31A-3F659ACF55AD}">
      <dgm:prSet/>
      <dgm:spPr/>
      <dgm:t>
        <a:bodyPr/>
        <a:lstStyle/>
        <a:p>
          <a:endParaRPr lang="es-ES"/>
        </a:p>
      </dgm:t>
    </dgm:pt>
    <dgm:pt modelId="{1D4AF197-E09B-41DF-96A0-EC47F2EF0A59}" type="sibTrans" cxnId="{CDB50DC4-786C-4779-A31A-3F659ACF55AD}">
      <dgm:prSet/>
      <dgm:spPr/>
      <dgm:t>
        <a:bodyPr/>
        <a:lstStyle/>
        <a:p>
          <a:endParaRPr lang="es-ES"/>
        </a:p>
      </dgm:t>
    </dgm:pt>
    <dgm:pt modelId="{97019FF3-D311-40AF-B6AC-510F2D6C1CBA}">
      <dgm:prSet phldrT="[Texto]"/>
      <dgm:spPr>
        <a:effectLst>
          <a:outerShdw blurRad="50800" dist="38100" dir="2700000" algn="tl" rotWithShape="0">
            <a:prstClr val="black">
              <a:alpha val="40000"/>
            </a:prstClr>
          </a:outerShdw>
        </a:effectLst>
      </dgm:spPr>
      <dgm:t>
        <a:bodyPr/>
        <a:lstStyle/>
        <a:p>
          <a:r>
            <a:rPr lang="es-ES" dirty="0" smtClean="0">
              <a:effectLst>
                <a:outerShdw blurRad="38100" dist="38100" dir="2700000" algn="tl">
                  <a:srgbClr val="000000">
                    <a:alpha val="43137"/>
                  </a:srgbClr>
                </a:outerShdw>
              </a:effectLst>
            </a:rPr>
            <a:t>Ciclos de grado superior</a:t>
          </a:r>
          <a:endParaRPr lang="es-ES" dirty="0">
            <a:effectLst>
              <a:outerShdw blurRad="38100" dist="38100" dir="2700000" algn="tl">
                <a:srgbClr val="000000">
                  <a:alpha val="43137"/>
                </a:srgbClr>
              </a:outerShdw>
            </a:effectLst>
          </a:endParaRPr>
        </a:p>
      </dgm:t>
    </dgm:pt>
    <dgm:pt modelId="{153FDF4B-2184-4FD4-B8FE-4C8C8E19C2A2}" type="parTrans" cxnId="{400E79EC-34A0-4E6B-8A23-D42B36C5C14C}">
      <dgm:prSet/>
      <dgm:spPr/>
      <dgm:t>
        <a:bodyPr/>
        <a:lstStyle/>
        <a:p>
          <a:endParaRPr lang="es-ES"/>
        </a:p>
      </dgm:t>
    </dgm:pt>
    <dgm:pt modelId="{EBDE25CF-2AB6-41E5-A081-C039794A393A}" type="sibTrans" cxnId="{400E79EC-34A0-4E6B-8A23-D42B36C5C14C}">
      <dgm:prSet/>
      <dgm:spPr/>
      <dgm:t>
        <a:bodyPr/>
        <a:lstStyle/>
        <a:p>
          <a:endParaRPr lang="es-ES"/>
        </a:p>
      </dgm:t>
    </dgm:pt>
    <dgm:pt modelId="{3CDE727E-5724-46D0-98B1-1B96A86FF01E}">
      <dgm:prSet phldrT="[Texto]" custT="1"/>
      <dgm:spPr/>
      <dgm:t>
        <a:bodyPr/>
        <a:lstStyle/>
        <a:p>
          <a:r>
            <a:rPr lang="es-ES" sz="1400" dirty="0" smtClean="0"/>
            <a:t>Acceso</a:t>
          </a:r>
        </a:p>
        <a:p>
          <a:endParaRPr lang="es-ES" sz="1400" dirty="0" smtClean="0"/>
        </a:p>
        <a:p>
          <a:r>
            <a:rPr lang="es-ES" sz="1400" dirty="0" smtClean="0"/>
            <a:t>Para acceder a los ciclos formativos de grado superior se requerirá una de las siguientes condiciones:</a:t>
          </a:r>
          <a:endParaRPr lang="es-ES" sz="1400" dirty="0"/>
        </a:p>
      </dgm:t>
    </dgm:pt>
    <dgm:pt modelId="{43D48E69-22F1-4E50-AD18-D24A9C4A5104}" type="parTrans" cxnId="{D83BDED6-441D-4BC0-AFBA-03FAC9C203EF}">
      <dgm:prSet/>
      <dgm:spPr/>
      <dgm:t>
        <a:bodyPr/>
        <a:lstStyle/>
        <a:p>
          <a:endParaRPr lang="es-ES"/>
        </a:p>
      </dgm:t>
    </dgm:pt>
    <dgm:pt modelId="{499FBBEE-75C0-40BF-9EED-821D48BC47BA}" type="sibTrans" cxnId="{D83BDED6-441D-4BC0-AFBA-03FAC9C203EF}">
      <dgm:prSet/>
      <dgm:spPr/>
      <dgm:t>
        <a:bodyPr/>
        <a:lstStyle/>
        <a:p>
          <a:endParaRPr lang="es-ES"/>
        </a:p>
      </dgm:t>
    </dgm:pt>
    <dgm:pt modelId="{01FA9FF0-E527-418E-B949-F985C08D707E}">
      <dgm:prSet custT="1"/>
      <dgm:spPr/>
      <dgm:t>
        <a:bodyPr/>
        <a:lstStyle/>
        <a:p>
          <a:r>
            <a:rPr lang="es-ES" sz="1400" dirty="0" smtClean="0"/>
            <a:t>a) Estar en posesión del título de Bachiller.</a:t>
          </a:r>
          <a:endParaRPr lang="es-ES" sz="1400" dirty="0"/>
        </a:p>
      </dgm:t>
    </dgm:pt>
    <dgm:pt modelId="{638BDF31-08B0-4989-8BE5-08A411175E85}" type="parTrans" cxnId="{28D283D0-7929-42A7-9915-1CC7BC44F397}">
      <dgm:prSet/>
      <dgm:spPr/>
      <dgm:t>
        <a:bodyPr/>
        <a:lstStyle/>
        <a:p>
          <a:endParaRPr lang="es-ES"/>
        </a:p>
      </dgm:t>
    </dgm:pt>
    <dgm:pt modelId="{F59A4F35-0743-4AEF-82D0-3E964D1BD675}" type="sibTrans" cxnId="{28D283D0-7929-42A7-9915-1CC7BC44F397}">
      <dgm:prSet/>
      <dgm:spPr/>
      <dgm:t>
        <a:bodyPr/>
        <a:lstStyle/>
        <a:p>
          <a:endParaRPr lang="es-ES"/>
        </a:p>
      </dgm:t>
    </dgm:pt>
    <dgm:pt modelId="{1D203A59-1094-4808-8797-19417F738C93}">
      <dgm:prSet custT="1"/>
      <dgm:spPr/>
      <dgm:t>
        <a:bodyPr/>
        <a:lstStyle/>
        <a:p>
          <a:r>
            <a:rPr lang="es-ES" sz="1400" dirty="0" smtClean="0"/>
            <a:t>b) Poseer un título de Técnico de Grado Medio y haber superado un curso de formación específico para el acceso a ciclos de grado superior en centros públicos o privados autorizados por la Administración educativa.</a:t>
          </a:r>
          <a:endParaRPr lang="es-ES" sz="1400" dirty="0"/>
        </a:p>
      </dgm:t>
    </dgm:pt>
    <dgm:pt modelId="{E01AE4D9-991C-41C4-93D4-7068C66E1529}" type="parTrans" cxnId="{760D1AAE-2B81-4D21-BE63-F0013270CDCF}">
      <dgm:prSet/>
      <dgm:spPr/>
      <dgm:t>
        <a:bodyPr/>
        <a:lstStyle/>
        <a:p>
          <a:endParaRPr lang="es-ES"/>
        </a:p>
      </dgm:t>
    </dgm:pt>
    <dgm:pt modelId="{9B75BEC8-CC9F-4BDA-B9B1-ACC1A2C2B237}" type="sibTrans" cxnId="{760D1AAE-2B81-4D21-BE63-F0013270CDCF}">
      <dgm:prSet/>
      <dgm:spPr/>
      <dgm:t>
        <a:bodyPr/>
        <a:lstStyle/>
        <a:p>
          <a:endParaRPr lang="es-ES"/>
        </a:p>
      </dgm:t>
    </dgm:pt>
    <dgm:pt modelId="{A178F036-539F-4715-BCCE-50E2551DB2E8}">
      <dgm:prSet custT="1"/>
      <dgm:spPr/>
      <dgm:t>
        <a:bodyPr/>
        <a:lstStyle/>
        <a:p>
          <a:r>
            <a:rPr lang="es-ES" sz="1400" dirty="0" smtClean="0"/>
            <a:t>c) Haber superado la prueba de acceso a ciclos formativos de grado superior o la prueba de acceso a la universidad para mayores de 25 años</a:t>
          </a:r>
          <a:endParaRPr lang="es-ES" sz="1400" dirty="0"/>
        </a:p>
      </dgm:t>
    </dgm:pt>
    <dgm:pt modelId="{CA021438-ADDE-43EC-8D82-32F094F0E26B}" type="parTrans" cxnId="{0C2D6C3E-9810-43E5-A1F0-2EE37AC40741}">
      <dgm:prSet/>
      <dgm:spPr/>
      <dgm:t>
        <a:bodyPr/>
        <a:lstStyle/>
        <a:p>
          <a:endParaRPr lang="es-ES"/>
        </a:p>
      </dgm:t>
    </dgm:pt>
    <dgm:pt modelId="{2CFD7BD1-4FD9-4D5A-9674-B4249C56C75D}" type="sibTrans" cxnId="{0C2D6C3E-9810-43E5-A1F0-2EE37AC40741}">
      <dgm:prSet/>
      <dgm:spPr/>
      <dgm:t>
        <a:bodyPr/>
        <a:lstStyle/>
        <a:p>
          <a:endParaRPr lang="es-ES"/>
        </a:p>
      </dgm:t>
    </dgm:pt>
    <dgm:pt modelId="{DAB3FAC6-6E54-457E-AF74-A54CDCB9A88D}" type="pres">
      <dgm:prSet presAssocID="{2C6B38D2-C549-40E8-997D-E29E7532291A}" presName="Name0" presStyleCnt="0">
        <dgm:presLayoutVars>
          <dgm:dir/>
          <dgm:animLvl val="lvl"/>
          <dgm:resizeHandles val="exact"/>
        </dgm:presLayoutVars>
      </dgm:prSet>
      <dgm:spPr/>
      <dgm:t>
        <a:bodyPr/>
        <a:lstStyle/>
        <a:p>
          <a:endParaRPr lang="es-ES_tradnl"/>
        </a:p>
      </dgm:t>
    </dgm:pt>
    <dgm:pt modelId="{67B9A911-AA8D-4865-8A71-852A76B71069}" type="pres">
      <dgm:prSet presAssocID="{6E291306-485B-4A99-8E5A-FCA2234203C7}" presName="compositeNode" presStyleCnt="0">
        <dgm:presLayoutVars>
          <dgm:bulletEnabled val="1"/>
        </dgm:presLayoutVars>
      </dgm:prSet>
      <dgm:spPr/>
      <dgm:t>
        <a:bodyPr/>
        <a:lstStyle/>
        <a:p>
          <a:endParaRPr lang="es-ES"/>
        </a:p>
      </dgm:t>
    </dgm:pt>
    <dgm:pt modelId="{F4B896F2-79D0-4369-A4B5-F008AD39542C}" type="pres">
      <dgm:prSet presAssocID="{6E291306-485B-4A99-8E5A-FCA2234203C7}" presName="bgRect" presStyleLbl="node1" presStyleIdx="0" presStyleCnt="2"/>
      <dgm:spPr/>
      <dgm:t>
        <a:bodyPr/>
        <a:lstStyle/>
        <a:p>
          <a:endParaRPr lang="es-ES_tradnl"/>
        </a:p>
      </dgm:t>
    </dgm:pt>
    <dgm:pt modelId="{B5C2A326-6721-457F-92BE-70ED855FAA68}" type="pres">
      <dgm:prSet presAssocID="{6E291306-485B-4A99-8E5A-FCA2234203C7}" presName="parentNode" presStyleLbl="node1" presStyleIdx="0" presStyleCnt="2">
        <dgm:presLayoutVars>
          <dgm:chMax val="0"/>
          <dgm:bulletEnabled val="1"/>
        </dgm:presLayoutVars>
      </dgm:prSet>
      <dgm:spPr/>
      <dgm:t>
        <a:bodyPr/>
        <a:lstStyle/>
        <a:p>
          <a:endParaRPr lang="es-ES_tradnl"/>
        </a:p>
      </dgm:t>
    </dgm:pt>
    <dgm:pt modelId="{D38D0E09-203D-4836-AB42-134971A68FE1}" type="pres">
      <dgm:prSet presAssocID="{6E291306-485B-4A99-8E5A-FCA2234203C7}" presName="childNode" presStyleLbl="node1" presStyleIdx="0" presStyleCnt="2">
        <dgm:presLayoutVars>
          <dgm:bulletEnabled val="1"/>
        </dgm:presLayoutVars>
      </dgm:prSet>
      <dgm:spPr/>
      <dgm:t>
        <a:bodyPr/>
        <a:lstStyle/>
        <a:p>
          <a:endParaRPr lang="es-ES"/>
        </a:p>
      </dgm:t>
    </dgm:pt>
    <dgm:pt modelId="{6116AD2C-2A82-4963-8B3F-5362E47C02B5}" type="pres">
      <dgm:prSet presAssocID="{898DDB20-B037-48A0-B212-1C50014D5AA5}" presName="hSp" presStyleCnt="0"/>
      <dgm:spPr/>
      <dgm:t>
        <a:bodyPr/>
        <a:lstStyle/>
        <a:p>
          <a:endParaRPr lang="es-ES"/>
        </a:p>
      </dgm:t>
    </dgm:pt>
    <dgm:pt modelId="{03197286-A512-437D-BADF-AFBD97DD3012}" type="pres">
      <dgm:prSet presAssocID="{898DDB20-B037-48A0-B212-1C50014D5AA5}" presName="vProcSp" presStyleCnt="0"/>
      <dgm:spPr/>
      <dgm:t>
        <a:bodyPr/>
        <a:lstStyle/>
        <a:p>
          <a:endParaRPr lang="es-ES"/>
        </a:p>
      </dgm:t>
    </dgm:pt>
    <dgm:pt modelId="{1D5B3F8A-7987-421E-AF18-9E6D2177B010}" type="pres">
      <dgm:prSet presAssocID="{898DDB20-B037-48A0-B212-1C50014D5AA5}" presName="vSp1" presStyleCnt="0"/>
      <dgm:spPr/>
      <dgm:t>
        <a:bodyPr/>
        <a:lstStyle/>
        <a:p>
          <a:endParaRPr lang="es-ES"/>
        </a:p>
      </dgm:t>
    </dgm:pt>
    <dgm:pt modelId="{084BABC3-D396-453E-8229-B6D7CF1F43B2}" type="pres">
      <dgm:prSet presAssocID="{898DDB20-B037-48A0-B212-1C50014D5AA5}" presName="simulatedConn" presStyleLbl="solidFgAcc1" presStyleIdx="0" presStyleCnt="1"/>
      <dgm:spPr>
        <a:effectLst>
          <a:outerShdw blurRad="50800" dist="38100" dir="2700000" algn="tl" rotWithShape="0">
            <a:prstClr val="black">
              <a:alpha val="40000"/>
            </a:prstClr>
          </a:outerShdw>
        </a:effectLst>
      </dgm:spPr>
      <dgm:t>
        <a:bodyPr/>
        <a:lstStyle/>
        <a:p>
          <a:endParaRPr lang="es-ES"/>
        </a:p>
      </dgm:t>
    </dgm:pt>
    <dgm:pt modelId="{E4964219-2A26-4695-9FB1-C438788D797C}" type="pres">
      <dgm:prSet presAssocID="{898DDB20-B037-48A0-B212-1C50014D5AA5}" presName="vSp2" presStyleCnt="0"/>
      <dgm:spPr/>
      <dgm:t>
        <a:bodyPr/>
        <a:lstStyle/>
        <a:p>
          <a:endParaRPr lang="es-ES"/>
        </a:p>
      </dgm:t>
    </dgm:pt>
    <dgm:pt modelId="{03E22063-B3EB-43F4-8F4C-D060440156EB}" type="pres">
      <dgm:prSet presAssocID="{898DDB20-B037-48A0-B212-1C50014D5AA5}" presName="sibTrans" presStyleCnt="0"/>
      <dgm:spPr/>
      <dgm:t>
        <a:bodyPr/>
        <a:lstStyle/>
        <a:p>
          <a:endParaRPr lang="es-ES"/>
        </a:p>
      </dgm:t>
    </dgm:pt>
    <dgm:pt modelId="{95F052E6-1A5F-476A-8CC9-A3E690BCE4A7}" type="pres">
      <dgm:prSet presAssocID="{97019FF3-D311-40AF-B6AC-510F2D6C1CBA}" presName="compositeNode" presStyleCnt="0">
        <dgm:presLayoutVars>
          <dgm:bulletEnabled val="1"/>
        </dgm:presLayoutVars>
      </dgm:prSet>
      <dgm:spPr/>
      <dgm:t>
        <a:bodyPr/>
        <a:lstStyle/>
        <a:p>
          <a:endParaRPr lang="es-ES"/>
        </a:p>
      </dgm:t>
    </dgm:pt>
    <dgm:pt modelId="{A5FC2949-8550-4454-A70B-B1FBAE12B662}" type="pres">
      <dgm:prSet presAssocID="{97019FF3-D311-40AF-B6AC-510F2D6C1CBA}" presName="bgRect" presStyleLbl="node1" presStyleIdx="1" presStyleCnt="2"/>
      <dgm:spPr/>
      <dgm:t>
        <a:bodyPr/>
        <a:lstStyle/>
        <a:p>
          <a:endParaRPr lang="es-ES"/>
        </a:p>
      </dgm:t>
    </dgm:pt>
    <dgm:pt modelId="{D2C14A53-F16F-42BE-B708-2FCFA6F663C1}" type="pres">
      <dgm:prSet presAssocID="{97019FF3-D311-40AF-B6AC-510F2D6C1CBA}" presName="parentNode" presStyleLbl="node1" presStyleIdx="1" presStyleCnt="2">
        <dgm:presLayoutVars>
          <dgm:chMax val="0"/>
          <dgm:bulletEnabled val="1"/>
        </dgm:presLayoutVars>
      </dgm:prSet>
      <dgm:spPr/>
      <dgm:t>
        <a:bodyPr/>
        <a:lstStyle/>
        <a:p>
          <a:endParaRPr lang="es-ES"/>
        </a:p>
      </dgm:t>
    </dgm:pt>
    <dgm:pt modelId="{A8D0FC1E-CC20-4530-83E1-BFA997154917}" type="pres">
      <dgm:prSet presAssocID="{97019FF3-D311-40AF-B6AC-510F2D6C1CBA}" presName="childNode" presStyleLbl="node1" presStyleIdx="1" presStyleCnt="2">
        <dgm:presLayoutVars>
          <dgm:bulletEnabled val="1"/>
        </dgm:presLayoutVars>
      </dgm:prSet>
      <dgm:spPr/>
      <dgm:t>
        <a:bodyPr/>
        <a:lstStyle/>
        <a:p>
          <a:endParaRPr lang="es-ES"/>
        </a:p>
      </dgm:t>
    </dgm:pt>
  </dgm:ptLst>
  <dgm:cxnLst>
    <dgm:cxn modelId="{5442465A-5A70-43AA-880B-E287D8693952}" type="presOf" srcId="{6E291306-485B-4A99-8E5A-FCA2234203C7}" destId="{B5C2A326-6721-457F-92BE-70ED855FAA68}" srcOrd="1" destOrd="0" presId="urn:microsoft.com/office/officeart/2005/8/layout/hProcess7#1"/>
    <dgm:cxn modelId="{1C557FA1-B912-4206-AFAB-7AAA24EDA4A1}" type="presOf" srcId="{6E291306-485B-4A99-8E5A-FCA2234203C7}" destId="{F4B896F2-79D0-4369-A4B5-F008AD39542C}" srcOrd="0" destOrd="0" presId="urn:microsoft.com/office/officeart/2005/8/layout/hProcess7#1"/>
    <dgm:cxn modelId="{5CBAC5BD-C7D9-42A3-B6EB-F57D0D888F3A}" type="presOf" srcId="{2C6B38D2-C549-40E8-997D-E29E7532291A}" destId="{DAB3FAC6-6E54-457E-AF74-A54CDCB9A88D}" srcOrd="0" destOrd="0" presId="urn:microsoft.com/office/officeart/2005/8/layout/hProcess7#1"/>
    <dgm:cxn modelId="{68AF1B0A-A1AF-4ABA-84DA-CF6FBBFDA495}" type="presOf" srcId="{97019FF3-D311-40AF-B6AC-510F2D6C1CBA}" destId="{D2C14A53-F16F-42BE-B708-2FCFA6F663C1}" srcOrd="1" destOrd="0" presId="urn:microsoft.com/office/officeart/2005/8/layout/hProcess7#1"/>
    <dgm:cxn modelId="{0C2D6C3E-9810-43E5-A1F0-2EE37AC40741}" srcId="{97019FF3-D311-40AF-B6AC-510F2D6C1CBA}" destId="{A178F036-539F-4715-BCCE-50E2551DB2E8}" srcOrd="3" destOrd="0" parTransId="{CA021438-ADDE-43EC-8D82-32F094F0E26B}" sibTransId="{2CFD7BD1-4FD9-4D5A-9674-B4249C56C75D}"/>
    <dgm:cxn modelId="{760D1AAE-2B81-4D21-BE63-F0013270CDCF}" srcId="{97019FF3-D311-40AF-B6AC-510F2D6C1CBA}" destId="{1D203A59-1094-4808-8797-19417F738C93}" srcOrd="2" destOrd="0" parTransId="{E01AE4D9-991C-41C4-93D4-7068C66E1529}" sibTransId="{9B75BEC8-CC9F-4BDA-B9B1-ACC1A2C2B237}"/>
    <dgm:cxn modelId="{D74B3E3A-6DE8-4F9E-BC15-F90B2AB3B9D3}" type="presOf" srcId="{A178F036-539F-4715-BCCE-50E2551DB2E8}" destId="{A8D0FC1E-CC20-4530-83E1-BFA997154917}" srcOrd="0" destOrd="3" presId="urn:microsoft.com/office/officeart/2005/8/layout/hProcess7#1"/>
    <dgm:cxn modelId="{400E79EC-34A0-4E6B-8A23-D42B36C5C14C}" srcId="{2C6B38D2-C549-40E8-997D-E29E7532291A}" destId="{97019FF3-D311-40AF-B6AC-510F2D6C1CBA}" srcOrd="1" destOrd="0" parTransId="{153FDF4B-2184-4FD4-B8FE-4C8C8E19C2A2}" sibTransId="{EBDE25CF-2AB6-41E5-A081-C039794A393A}"/>
    <dgm:cxn modelId="{CDB50DC4-786C-4779-A31A-3F659ACF55AD}" srcId="{6E291306-485B-4A99-8E5A-FCA2234203C7}" destId="{14ABC609-DA3B-4CA0-AB06-5ADEE6321DCE}" srcOrd="0" destOrd="0" parTransId="{126E7722-7E04-478A-9D3B-D28AF533EF62}" sibTransId="{1D4AF197-E09B-41DF-96A0-EC47F2EF0A59}"/>
    <dgm:cxn modelId="{EB3042BD-187A-4250-8479-912F8613CAD0}" type="presOf" srcId="{1D203A59-1094-4808-8797-19417F738C93}" destId="{A8D0FC1E-CC20-4530-83E1-BFA997154917}" srcOrd="0" destOrd="2" presId="urn:microsoft.com/office/officeart/2005/8/layout/hProcess7#1"/>
    <dgm:cxn modelId="{A757A9A3-A44E-46AE-A681-D93DD114A4D4}" type="presOf" srcId="{97019FF3-D311-40AF-B6AC-510F2D6C1CBA}" destId="{A5FC2949-8550-4454-A70B-B1FBAE12B662}" srcOrd="0" destOrd="0" presId="urn:microsoft.com/office/officeart/2005/8/layout/hProcess7#1"/>
    <dgm:cxn modelId="{D83BDED6-441D-4BC0-AFBA-03FAC9C203EF}" srcId="{97019FF3-D311-40AF-B6AC-510F2D6C1CBA}" destId="{3CDE727E-5724-46D0-98B1-1B96A86FF01E}" srcOrd="0" destOrd="0" parTransId="{43D48E69-22F1-4E50-AD18-D24A9C4A5104}" sibTransId="{499FBBEE-75C0-40BF-9EED-821D48BC47BA}"/>
    <dgm:cxn modelId="{F25E0A12-5C12-46B2-BFB0-0F9874681080}" type="presOf" srcId="{14ABC609-DA3B-4CA0-AB06-5ADEE6321DCE}" destId="{D38D0E09-203D-4836-AB42-134971A68FE1}" srcOrd="0" destOrd="0" presId="urn:microsoft.com/office/officeart/2005/8/layout/hProcess7#1"/>
    <dgm:cxn modelId="{2223B082-EDB2-4B06-9CE9-A7DA3CB07E09}" srcId="{2C6B38D2-C549-40E8-997D-E29E7532291A}" destId="{6E291306-485B-4A99-8E5A-FCA2234203C7}" srcOrd="0" destOrd="0" parTransId="{FA75CA82-52B8-4E0D-A7FB-DCA2345A4C73}" sibTransId="{898DDB20-B037-48A0-B212-1C50014D5AA5}"/>
    <dgm:cxn modelId="{D417B70D-B77C-4510-A900-3299446C7FA5}" type="presOf" srcId="{3CDE727E-5724-46D0-98B1-1B96A86FF01E}" destId="{A8D0FC1E-CC20-4530-83E1-BFA997154917}" srcOrd="0" destOrd="0" presId="urn:microsoft.com/office/officeart/2005/8/layout/hProcess7#1"/>
    <dgm:cxn modelId="{33115AE2-18DD-4458-B30B-83A2A1AD3D99}" type="presOf" srcId="{01FA9FF0-E527-418E-B949-F985C08D707E}" destId="{A8D0FC1E-CC20-4530-83E1-BFA997154917}" srcOrd="0" destOrd="1" presId="urn:microsoft.com/office/officeart/2005/8/layout/hProcess7#1"/>
    <dgm:cxn modelId="{28D283D0-7929-42A7-9915-1CC7BC44F397}" srcId="{97019FF3-D311-40AF-B6AC-510F2D6C1CBA}" destId="{01FA9FF0-E527-418E-B949-F985C08D707E}" srcOrd="1" destOrd="0" parTransId="{638BDF31-08B0-4989-8BE5-08A411175E85}" sibTransId="{F59A4F35-0743-4AEF-82D0-3E964D1BD675}"/>
    <dgm:cxn modelId="{E477D8DC-EB6F-404F-8A6B-190444674003}" type="presParOf" srcId="{DAB3FAC6-6E54-457E-AF74-A54CDCB9A88D}" destId="{67B9A911-AA8D-4865-8A71-852A76B71069}" srcOrd="0" destOrd="0" presId="urn:microsoft.com/office/officeart/2005/8/layout/hProcess7#1"/>
    <dgm:cxn modelId="{0514EC84-8DF2-4C06-A8A0-C8391D63D5C2}" type="presParOf" srcId="{67B9A911-AA8D-4865-8A71-852A76B71069}" destId="{F4B896F2-79D0-4369-A4B5-F008AD39542C}" srcOrd="0" destOrd="0" presId="urn:microsoft.com/office/officeart/2005/8/layout/hProcess7#1"/>
    <dgm:cxn modelId="{F08603BA-824E-4EC2-B285-F16D5EBEE916}" type="presParOf" srcId="{67B9A911-AA8D-4865-8A71-852A76B71069}" destId="{B5C2A326-6721-457F-92BE-70ED855FAA68}" srcOrd="1" destOrd="0" presId="urn:microsoft.com/office/officeart/2005/8/layout/hProcess7#1"/>
    <dgm:cxn modelId="{128177DD-732D-4FE5-B6BF-9839C629C575}" type="presParOf" srcId="{67B9A911-AA8D-4865-8A71-852A76B71069}" destId="{D38D0E09-203D-4836-AB42-134971A68FE1}" srcOrd="2" destOrd="0" presId="urn:microsoft.com/office/officeart/2005/8/layout/hProcess7#1"/>
    <dgm:cxn modelId="{20B413AB-EA5B-4B71-9D1D-9B7225A5427D}" type="presParOf" srcId="{DAB3FAC6-6E54-457E-AF74-A54CDCB9A88D}" destId="{6116AD2C-2A82-4963-8B3F-5362E47C02B5}" srcOrd="1" destOrd="0" presId="urn:microsoft.com/office/officeart/2005/8/layout/hProcess7#1"/>
    <dgm:cxn modelId="{DD37A310-56D5-4EE4-B580-FE72F4710947}" type="presParOf" srcId="{DAB3FAC6-6E54-457E-AF74-A54CDCB9A88D}" destId="{03197286-A512-437D-BADF-AFBD97DD3012}" srcOrd="2" destOrd="0" presId="urn:microsoft.com/office/officeart/2005/8/layout/hProcess7#1"/>
    <dgm:cxn modelId="{6E659FF5-F2BE-4169-B73B-B6211A21CE9E}" type="presParOf" srcId="{03197286-A512-437D-BADF-AFBD97DD3012}" destId="{1D5B3F8A-7987-421E-AF18-9E6D2177B010}" srcOrd="0" destOrd="0" presId="urn:microsoft.com/office/officeart/2005/8/layout/hProcess7#1"/>
    <dgm:cxn modelId="{1B47D5BB-3F77-4B89-903A-94AAC48B874B}" type="presParOf" srcId="{03197286-A512-437D-BADF-AFBD97DD3012}" destId="{084BABC3-D396-453E-8229-B6D7CF1F43B2}" srcOrd="1" destOrd="0" presId="urn:microsoft.com/office/officeart/2005/8/layout/hProcess7#1"/>
    <dgm:cxn modelId="{8F6623DA-C151-4C88-A9B4-4AB5C51AC599}" type="presParOf" srcId="{03197286-A512-437D-BADF-AFBD97DD3012}" destId="{E4964219-2A26-4695-9FB1-C438788D797C}" srcOrd="2" destOrd="0" presId="urn:microsoft.com/office/officeart/2005/8/layout/hProcess7#1"/>
    <dgm:cxn modelId="{63EF0914-8AB9-4946-9888-7947240EFAA4}" type="presParOf" srcId="{DAB3FAC6-6E54-457E-AF74-A54CDCB9A88D}" destId="{03E22063-B3EB-43F4-8F4C-D060440156EB}" srcOrd="3" destOrd="0" presId="urn:microsoft.com/office/officeart/2005/8/layout/hProcess7#1"/>
    <dgm:cxn modelId="{7FE87DB7-58FE-46F1-9A2D-B575CC212DCE}" type="presParOf" srcId="{DAB3FAC6-6E54-457E-AF74-A54CDCB9A88D}" destId="{95F052E6-1A5F-476A-8CC9-A3E690BCE4A7}" srcOrd="4" destOrd="0" presId="urn:microsoft.com/office/officeart/2005/8/layout/hProcess7#1"/>
    <dgm:cxn modelId="{E13579F5-F4FB-4990-A06E-25BDE5B762C0}" type="presParOf" srcId="{95F052E6-1A5F-476A-8CC9-A3E690BCE4A7}" destId="{A5FC2949-8550-4454-A70B-B1FBAE12B662}" srcOrd="0" destOrd="0" presId="urn:microsoft.com/office/officeart/2005/8/layout/hProcess7#1"/>
    <dgm:cxn modelId="{54C18B50-0743-4F14-937E-A5C99087183A}" type="presParOf" srcId="{95F052E6-1A5F-476A-8CC9-A3E690BCE4A7}" destId="{D2C14A53-F16F-42BE-B708-2FCFA6F663C1}" srcOrd="1" destOrd="0" presId="urn:microsoft.com/office/officeart/2005/8/layout/hProcess7#1"/>
    <dgm:cxn modelId="{47E2A181-1515-46D8-90F8-BFCDB725180F}" type="presParOf" srcId="{95F052E6-1A5F-476A-8CC9-A3E690BCE4A7}" destId="{A8D0FC1E-CC20-4530-83E1-BFA997154917}" srcOrd="2" destOrd="0" presId="urn:microsoft.com/office/officeart/2005/8/layout/hProcess7#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8F2D9C8-E159-427A-8D25-C1C337A1452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CD38D19A-1CE6-41DE-9657-F6789EC760DD}">
      <dgm:prSet phldrT="[Texto]"/>
      <dgm:spPr>
        <a:effectLst>
          <a:outerShdw blurRad="50800" dist="38100" dir="2700000" algn="tl" rotWithShape="0">
            <a:prstClr val="black">
              <a:alpha val="40000"/>
            </a:prstClr>
          </a:outerShdw>
        </a:effectLst>
      </dgm:spPr>
      <dgm:t>
        <a:bodyPr/>
        <a:lstStyle/>
        <a:p>
          <a:r>
            <a:rPr lang="es-ES" dirty="0" smtClean="0">
              <a:solidFill>
                <a:srgbClr val="FFFF00"/>
              </a:solidFill>
            </a:rPr>
            <a:t>Ciclo medio de FP</a:t>
          </a:r>
          <a:endParaRPr lang="es-ES" dirty="0">
            <a:solidFill>
              <a:srgbClr val="FFFF00"/>
            </a:solidFill>
          </a:endParaRPr>
        </a:p>
      </dgm:t>
    </dgm:pt>
    <dgm:pt modelId="{4AC70639-1F0F-4F9C-9F07-8EA41AAE5F01}" type="parTrans" cxnId="{CAE210E0-4BDF-4C7B-8BC6-A7DD0B8D42BB}">
      <dgm:prSet/>
      <dgm:spPr/>
      <dgm:t>
        <a:bodyPr/>
        <a:lstStyle/>
        <a:p>
          <a:endParaRPr lang="es-ES"/>
        </a:p>
      </dgm:t>
    </dgm:pt>
    <dgm:pt modelId="{53B935DD-95AA-4E33-A0DB-D5977BE54B78}" type="sibTrans" cxnId="{CAE210E0-4BDF-4C7B-8BC6-A7DD0B8D42BB}">
      <dgm:prSet/>
      <dgm:spPr/>
      <dgm:t>
        <a:bodyPr/>
        <a:lstStyle/>
        <a:p>
          <a:endParaRPr lang="es-ES"/>
        </a:p>
      </dgm:t>
    </dgm:pt>
    <dgm:pt modelId="{078BFB12-53B7-44CE-B603-F5283D4B1818}">
      <dgm:prSet phldrT="[Texto]"/>
      <dgm:spPr>
        <a:effectLst>
          <a:outerShdw blurRad="50800" dist="38100" dir="2700000" algn="tl" rotWithShape="0">
            <a:prstClr val="black">
              <a:alpha val="40000"/>
            </a:prstClr>
          </a:outerShdw>
        </a:effectLst>
      </dgm:spPr>
      <dgm:t>
        <a:bodyPr/>
        <a:lstStyle/>
        <a:p>
          <a:r>
            <a:rPr lang="es-ES" dirty="0" smtClean="0"/>
            <a:t>Requisitos académicos</a:t>
          </a:r>
          <a:endParaRPr lang="es-ES" dirty="0"/>
        </a:p>
      </dgm:t>
    </dgm:pt>
    <dgm:pt modelId="{F10C3D08-BF8F-42B9-8225-EC10B790951F}" type="parTrans" cxnId="{4C03BEDE-B86D-4014-9D6F-1AFFA8D5553E}">
      <dgm:prSet/>
      <dgm:spPr>
        <a:effectLst>
          <a:outerShdw blurRad="50800" dist="38100" dir="2700000" algn="tl" rotWithShape="0">
            <a:prstClr val="black">
              <a:alpha val="40000"/>
            </a:prstClr>
          </a:outerShdw>
        </a:effectLst>
      </dgm:spPr>
      <dgm:t>
        <a:bodyPr/>
        <a:lstStyle/>
        <a:p>
          <a:endParaRPr lang="es-ES"/>
        </a:p>
      </dgm:t>
    </dgm:pt>
    <dgm:pt modelId="{B7C54E21-03D4-4F55-A180-ADD324EFF161}" type="sibTrans" cxnId="{4C03BEDE-B86D-4014-9D6F-1AFFA8D5553E}">
      <dgm:prSet/>
      <dgm:spPr/>
      <dgm:t>
        <a:bodyPr/>
        <a:lstStyle/>
        <a:p>
          <a:endParaRPr lang="es-ES"/>
        </a:p>
      </dgm:t>
    </dgm:pt>
    <dgm:pt modelId="{ED7D7434-D406-44B3-A4E0-BF8FE3B6B256}">
      <dgm:prSet phldrT="[Texto]" custT="1"/>
      <dgm:spPr>
        <a:effectLst>
          <a:outerShdw blurRad="50800" dist="38100" dir="2700000" algn="tl" rotWithShape="0">
            <a:prstClr val="black">
              <a:alpha val="40000"/>
            </a:prstClr>
          </a:outerShdw>
        </a:effectLst>
      </dgm:spPr>
      <dgm:t>
        <a:bodyPr/>
        <a:lstStyle/>
        <a:p>
          <a:r>
            <a:rPr lang="es-ES" sz="1800" dirty="0" smtClean="0"/>
            <a:t>Curso de acceso*</a:t>
          </a:r>
          <a:endParaRPr lang="es-ES" sz="1800" dirty="0"/>
        </a:p>
      </dgm:t>
    </dgm:pt>
    <dgm:pt modelId="{1D8F1A9A-002D-482F-98CF-46A301CA2067}" type="parTrans" cxnId="{D4A95E04-01C4-4572-B96A-0FFE65F60FE1}">
      <dgm:prSet/>
      <dgm:spPr>
        <a:effectLst>
          <a:outerShdw blurRad="50800" dist="38100" dir="2700000" algn="tl" rotWithShape="0">
            <a:prstClr val="black">
              <a:alpha val="40000"/>
            </a:prstClr>
          </a:outerShdw>
        </a:effectLst>
      </dgm:spPr>
      <dgm:t>
        <a:bodyPr/>
        <a:lstStyle/>
        <a:p>
          <a:endParaRPr lang="es-ES"/>
        </a:p>
      </dgm:t>
    </dgm:pt>
    <dgm:pt modelId="{EA551E8D-01C3-42EF-BA3A-496B90C7CAD3}" type="sibTrans" cxnId="{D4A95E04-01C4-4572-B96A-0FFE65F60FE1}">
      <dgm:prSet/>
      <dgm:spPr/>
      <dgm:t>
        <a:bodyPr/>
        <a:lstStyle/>
        <a:p>
          <a:endParaRPr lang="es-ES"/>
        </a:p>
      </dgm:t>
    </dgm:pt>
    <dgm:pt modelId="{4C5A459D-AB31-487C-9A48-B6205E89903D}">
      <dgm:prSet phldrT="[Texto]"/>
      <dgm:spPr/>
      <dgm:t>
        <a:bodyPr/>
        <a:lstStyle/>
        <a:p>
          <a:endParaRPr lang="es-ES_tradnl" dirty="0"/>
        </a:p>
      </dgm:t>
    </dgm:pt>
    <dgm:pt modelId="{A0EC3B46-8147-40FC-A3A5-3434C51A410C}" type="parTrans" cxnId="{606D3599-86DB-42AB-94C6-29B52168AA15}">
      <dgm:prSet/>
      <dgm:spPr/>
      <dgm:t>
        <a:bodyPr/>
        <a:lstStyle/>
        <a:p>
          <a:endParaRPr lang="es-ES"/>
        </a:p>
      </dgm:t>
    </dgm:pt>
    <dgm:pt modelId="{CA8D2C10-D65E-49B8-8268-B6E6D55E4E27}" type="sibTrans" cxnId="{606D3599-86DB-42AB-94C6-29B52168AA15}">
      <dgm:prSet/>
      <dgm:spPr/>
      <dgm:t>
        <a:bodyPr/>
        <a:lstStyle/>
        <a:p>
          <a:endParaRPr lang="es-ES"/>
        </a:p>
      </dgm:t>
    </dgm:pt>
    <dgm:pt modelId="{DBDBB778-40B7-4622-B435-EF3027AFD4C3}">
      <dgm:prSet phldrT="[Texto]"/>
      <dgm:spPr/>
      <dgm:t>
        <a:bodyPr/>
        <a:lstStyle/>
        <a:p>
          <a:endParaRPr lang="es-ES_tradnl"/>
        </a:p>
      </dgm:t>
    </dgm:pt>
    <dgm:pt modelId="{8E2C832A-D5B2-483C-AFDC-BA8E2CC0B02B}" type="parTrans" cxnId="{2D9D6CBF-A109-4678-ACAA-EA0D6178FCCF}">
      <dgm:prSet/>
      <dgm:spPr/>
      <dgm:t>
        <a:bodyPr/>
        <a:lstStyle/>
        <a:p>
          <a:endParaRPr lang="es-ES"/>
        </a:p>
      </dgm:t>
    </dgm:pt>
    <dgm:pt modelId="{77259011-EEA4-4577-9BD5-B3C95962674F}" type="sibTrans" cxnId="{2D9D6CBF-A109-4678-ACAA-EA0D6178FCCF}">
      <dgm:prSet/>
      <dgm:spPr/>
      <dgm:t>
        <a:bodyPr/>
        <a:lstStyle/>
        <a:p>
          <a:endParaRPr lang="es-ES"/>
        </a:p>
      </dgm:t>
    </dgm:pt>
    <dgm:pt modelId="{7B2A7683-00CE-492C-98F2-108D63B174B8}">
      <dgm:prSet phldrT="[Texto]" custT="1"/>
      <dgm:spPr/>
      <dgm:t>
        <a:bodyPr/>
        <a:lstStyle/>
        <a:p>
          <a:endParaRPr lang="es-ES_tradnl"/>
        </a:p>
      </dgm:t>
    </dgm:pt>
    <dgm:pt modelId="{2B6F2F6D-2804-4739-AB0E-C04CCC7B9F2D}" type="parTrans" cxnId="{B569740B-052F-4549-A438-6ADA81604019}">
      <dgm:prSet/>
      <dgm:spPr/>
      <dgm:t>
        <a:bodyPr/>
        <a:lstStyle/>
        <a:p>
          <a:endParaRPr lang="es-ES"/>
        </a:p>
      </dgm:t>
    </dgm:pt>
    <dgm:pt modelId="{58130A3D-63D6-4FF3-8C33-70465D89C570}" type="sibTrans" cxnId="{B569740B-052F-4549-A438-6ADA81604019}">
      <dgm:prSet/>
      <dgm:spPr/>
      <dgm:t>
        <a:bodyPr/>
        <a:lstStyle/>
        <a:p>
          <a:endParaRPr lang="es-ES"/>
        </a:p>
      </dgm:t>
    </dgm:pt>
    <dgm:pt modelId="{B443C043-1345-4FD2-993F-7997F0F0C653}">
      <dgm:prSet phldrT="[Texto]" custT="1"/>
      <dgm:spPr>
        <a:effectLst>
          <a:outerShdw blurRad="50800" dist="38100" dir="2700000" algn="tl" rotWithShape="0">
            <a:prstClr val="black">
              <a:alpha val="40000"/>
            </a:prstClr>
          </a:outerShdw>
        </a:effectLst>
      </dgm:spPr>
      <dgm:t>
        <a:bodyPr/>
        <a:lstStyle/>
        <a:p>
          <a:r>
            <a:rPr lang="es-ES" sz="1800" dirty="0" smtClean="0"/>
            <a:t>Prueba de acceso*</a:t>
          </a:r>
          <a:endParaRPr lang="es-ES" sz="1800" dirty="0"/>
        </a:p>
      </dgm:t>
    </dgm:pt>
    <dgm:pt modelId="{F5914AC7-76E4-456F-90C7-102F9CB68E1D}" type="parTrans" cxnId="{AB5B5DFE-3DE6-46E8-9942-DC1A999FEF01}">
      <dgm:prSet/>
      <dgm:spPr>
        <a:effectLst>
          <a:outerShdw blurRad="50800" dist="38100" dir="2700000" algn="tl" rotWithShape="0">
            <a:prstClr val="black">
              <a:alpha val="40000"/>
            </a:prstClr>
          </a:outerShdw>
        </a:effectLst>
      </dgm:spPr>
      <dgm:t>
        <a:bodyPr/>
        <a:lstStyle/>
        <a:p>
          <a:endParaRPr lang="es-ES_tradnl"/>
        </a:p>
      </dgm:t>
    </dgm:pt>
    <dgm:pt modelId="{0723592C-D13B-49DE-9DB4-60F4AE8DB64B}" type="sibTrans" cxnId="{AB5B5DFE-3DE6-46E8-9942-DC1A999FEF01}">
      <dgm:prSet/>
      <dgm:spPr/>
      <dgm:t>
        <a:bodyPr/>
        <a:lstStyle/>
        <a:p>
          <a:endParaRPr lang="es-ES_tradnl"/>
        </a:p>
      </dgm:t>
    </dgm:pt>
    <dgm:pt modelId="{03AF2556-3053-4A48-9049-D6D4FFB537CD}">
      <dgm:prSet phldrT="[Texto]" custT="1"/>
      <dgm:spPr>
        <a:effectLst>
          <a:outerShdw blurRad="50800" dist="38100" dir="2700000" algn="tl" rotWithShape="0">
            <a:prstClr val="black">
              <a:alpha val="40000"/>
            </a:prstClr>
          </a:outerShdw>
        </a:effectLst>
      </dgm:spPr>
      <dgm:t>
        <a:bodyPr/>
        <a:lstStyle/>
        <a:p>
          <a:r>
            <a:rPr lang="es-ES" sz="1400" dirty="0" smtClean="0"/>
            <a:t>Prueba acceso universidad mayores de 25 años</a:t>
          </a:r>
          <a:endParaRPr lang="es-ES" sz="1400" dirty="0"/>
        </a:p>
      </dgm:t>
    </dgm:pt>
    <dgm:pt modelId="{BC6EF99C-5A50-48F7-962E-B707A9CDA95C}" type="parTrans" cxnId="{345C692C-8F4D-4B38-9BD7-0C2068DDE167}">
      <dgm:prSet/>
      <dgm:spPr>
        <a:effectLst>
          <a:outerShdw blurRad="50800" dist="38100" dir="2700000" algn="tl" rotWithShape="0">
            <a:prstClr val="black">
              <a:alpha val="40000"/>
            </a:prstClr>
          </a:outerShdw>
        </a:effectLst>
      </dgm:spPr>
      <dgm:t>
        <a:bodyPr/>
        <a:lstStyle/>
        <a:p>
          <a:endParaRPr lang="es-ES"/>
        </a:p>
      </dgm:t>
    </dgm:pt>
    <dgm:pt modelId="{DD5BD1A7-295C-48E9-86F1-0281428B9626}" type="sibTrans" cxnId="{345C692C-8F4D-4B38-9BD7-0C2068DDE167}">
      <dgm:prSet/>
      <dgm:spPr/>
      <dgm:t>
        <a:bodyPr/>
        <a:lstStyle/>
        <a:p>
          <a:endParaRPr lang="es-ES"/>
        </a:p>
      </dgm:t>
    </dgm:pt>
    <dgm:pt modelId="{2E47B9AA-D46F-4D4F-A33B-0054F52E75A3}" type="pres">
      <dgm:prSet presAssocID="{48F2D9C8-E159-427A-8D25-C1C337A14523}" presName="cycle" presStyleCnt="0">
        <dgm:presLayoutVars>
          <dgm:chMax val="1"/>
          <dgm:dir/>
          <dgm:animLvl val="ctr"/>
          <dgm:resizeHandles val="exact"/>
        </dgm:presLayoutVars>
      </dgm:prSet>
      <dgm:spPr/>
      <dgm:t>
        <a:bodyPr/>
        <a:lstStyle/>
        <a:p>
          <a:endParaRPr lang="es-ES_tradnl"/>
        </a:p>
      </dgm:t>
    </dgm:pt>
    <dgm:pt modelId="{14AB71F4-6879-411B-83C9-28C5EC40A966}" type="pres">
      <dgm:prSet presAssocID="{CD38D19A-1CE6-41DE-9657-F6789EC760DD}" presName="centerShape" presStyleLbl="node0" presStyleIdx="0" presStyleCnt="1"/>
      <dgm:spPr/>
      <dgm:t>
        <a:bodyPr/>
        <a:lstStyle/>
        <a:p>
          <a:endParaRPr lang="es-ES_tradnl"/>
        </a:p>
      </dgm:t>
    </dgm:pt>
    <dgm:pt modelId="{47C386FE-E5B9-4FF4-9EA5-D238A6C0C26B}" type="pres">
      <dgm:prSet presAssocID="{F10C3D08-BF8F-42B9-8225-EC10B790951F}" presName="parTrans" presStyleLbl="bgSibTrans2D1" presStyleIdx="0" presStyleCnt="4"/>
      <dgm:spPr/>
      <dgm:t>
        <a:bodyPr/>
        <a:lstStyle/>
        <a:p>
          <a:endParaRPr lang="es-ES_tradnl"/>
        </a:p>
      </dgm:t>
    </dgm:pt>
    <dgm:pt modelId="{011F7265-2731-474E-9B52-B425B7327B53}" type="pres">
      <dgm:prSet presAssocID="{078BFB12-53B7-44CE-B603-F5283D4B1818}" presName="node" presStyleLbl="node1" presStyleIdx="0" presStyleCnt="4">
        <dgm:presLayoutVars>
          <dgm:bulletEnabled val="1"/>
        </dgm:presLayoutVars>
      </dgm:prSet>
      <dgm:spPr/>
      <dgm:t>
        <a:bodyPr/>
        <a:lstStyle/>
        <a:p>
          <a:endParaRPr lang="es-ES_tradnl"/>
        </a:p>
      </dgm:t>
    </dgm:pt>
    <dgm:pt modelId="{575BBC10-371E-4462-AE85-C673ED1E5CF6}" type="pres">
      <dgm:prSet presAssocID="{1D8F1A9A-002D-482F-98CF-46A301CA2067}" presName="parTrans" presStyleLbl="bgSibTrans2D1" presStyleIdx="1" presStyleCnt="4"/>
      <dgm:spPr/>
      <dgm:t>
        <a:bodyPr/>
        <a:lstStyle/>
        <a:p>
          <a:endParaRPr lang="es-ES_tradnl"/>
        </a:p>
      </dgm:t>
    </dgm:pt>
    <dgm:pt modelId="{77A11052-DD98-48E8-8640-B90F114690D4}" type="pres">
      <dgm:prSet presAssocID="{ED7D7434-D406-44B3-A4E0-BF8FE3B6B256}" presName="node" presStyleLbl="node1" presStyleIdx="1" presStyleCnt="4">
        <dgm:presLayoutVars>
          <dgm:bulletEnabled val="1"/>
        </dgm:presLayoutVars>
      </dgm:prSet>
      <dgm:spPr/>
      <dgm:t>
        <a:bodyPr/>
        <a:lstStyle/>
        <a:p>
          <a:endParaRPr lang="es-ES_tradnl"/>
        </a:p>
      </dgm:t>
    </dgm:pt>
    <dgm:pt modelId="{30F29BE7-F936-4F47-ABAA-912D22F552C3}" type="pres">
      <dgm:prSet presAssocID="{F5914AC7-76E4-456F-90C7-102F9CB68E1D}" presName="parTrans" presStyleLbl="bgSibTrans2D1" presStyleIdx="2" presStyleCnt="4"/>
      <dgm:spPr/>
      <dgm:t>
        <a:bodyPr/>
        <a:lstStyle/>
        <a:p>
          <a:endParaRPr lang="es-ES_tradnl"/>
        </a:p>
      </dgm:t>
    </dgm:pt>
    <dgm:pt modelId="{577555E2-A742-4D57-996E-B03270465BAB}" type="pres">
      <dgm:prSet presAssocID="{B443C043-1345-4FD2-993F-7997F0F0C653}" presName="node" presStyleLbl="node1" presStyleIdx="2" presStyleCnt="4">
        <dgm:presLayoutVars>
          <dgm:bulletEnabled val="1"/>
        </dgm:presLayoutVars>
      </dgm:prSet>
      <dgm:spPr/>
      <dgm:t>
        <a:bodyPr/>
        <a:lstStyle/>
        <a:p>
          <a:endParaRPr lang="es-ES_tradnl"/>
        </a:p>
      </dgm:t>
    </dgm:pt>
    <dgm:pt modelId="{1E33C3B4-1116-4D1D-99B8-BFE443F6757E}" type="pres">
      <dgm:prSet presAssocID="{BC6EF99C-5A50-48F7-962E-B707A9CDA95C}" presName="parTrans" presStyleLbl="bgSibTrans2D1" presStyleIdx="3" presStyleCnt="4"/>
      <dgm:spPr/>
      <dgm:t>
        <a:bodyPr/>
        <a:lstStyle/>
        <a:p>
          <a:endParaRPr lang="es-ES"/>
        </a:p>
      </dgm:t>
    </dgm:pt>
    <dgm:pt modelId="{1CAA5313-DB5C-48BB-82B5-57201EC9AA87}" type="pres">
      <dgm:prSet presAssocID="{03AF2556-3053-4A48-9049-D6D4FFB537CD}" presName="node" presStyleLbl="node1" presStyleIdx="3" presStyleCnt="4">
        <dgm:presLayoutVars>
          <dgm:bulletEnabled val="1"/>
        </dgm:presLayoutVars>
      </dgm:prSet>
      <dgm:spPr/>
      <dgm:t>
        <a:bodyPr/>
        <a:lstStyle/>
        <a:p>
          <a:endParaRPr lang="es-ES"/>
        </a:p>
      </dgm:t>
    </dgm:pt>
  </dgm:ptLst>
  <dgm:cxnLst>
    <dgm:cxn modelId="{32B7F41C-4E2E-417D-972F-2CCF26441AC8}" type="presOf" srcId="{1D8F1A9A-002D-482F-98CF-46A301CA2067}" destId="{575BBC10-371E-4462-AE85-C673ED1E5CF6}" srcOrd="0" destOrd="0" presId="urn:microsoft.com/office/officeart/2005/8/layout/radial4"/>
    <dgm:cxn modelId="{B3DEBCCA-4DA5-4C0D-94BF-B5752A455301}" type="presOf" srcId="{CD38D19A-1CE6-41DE-9657-F6789EC760DD}" destId="{14AB71F4-6879-411B-83C9-28C5EC40A966}" srcOrd="0" destOrd="0" presId="urn:microsoft.com/office/officeart/2005/8/layout/radial4"/>
    <dgm:cxn modelId="{7F9D4E95-E3BC-40AC-8951-CC8B385D074F}" type="presOf" srcId="{F10C3D08-BF8F-42B9-8225-EC10B790951F}" destId="{47C386FE-E5B9-4FF4-9EA5-D238A6C0C26B}" srcOrd="0" destOrd="0" presId="urn:microsoft.com/office/officeart/2005/8/layout/radial4"/>
    <dgm:cxn modelId="{53BBE056-24A3-4D52-8672-284C6E1B397F}" type="presOf" srcId="{F5914AC7-76E4-456F-90C7-102F9CB68E1D}" destId="{30F29BE7-F936-4F47-ABAA-912D22F552C3}" srcOrd="0" destOrd="0" presId="urn:microsoft.com/office/officeart/2005/8/layout/radial4"/>
    <dgm:cxn modelId="{0F886A74-0EA8-40AC-8F21-399B172565F2}" type="presOf" srcId="{078BFB12-53B7-44CE-B603-F5283D4B1818}" destId="{011F7265-2731-474E-9B52-B425B7327B53}" srcOrd="0" destOrd="0" presId="urn:microsoft.com/office/officeart/2005/8/layout/radial4"/>
    <dgm:cxn modelId="{B569740B-052F-4549-A438-6ADA81604019}" srcId="{4C5A459D-AB31-487C-9A48-B6205E89903D}" destId="{7B2A7683-00CE-492C-98F2-108D63B174B8}" srcOrd="1" destOrd="0" parTransId="{2B6F2F6D-2804-4739-AB0E-C04CCC7B9F2D}" sibTransId="{58130A3D-63D6-4FF3-8C33-70465D89C570}"/>
    <dgm:cxn modelId="{345C692C-8F4D-4B38-9BD7-0C2068DDE167}" srcId="{CD38D19A-1CE6-41DE-9657-F6789EC760DD}" destId="{03AF2556-3053-4A48-9049-D6D4FFB537CD}" srcOrd="3" destOrd="0" parTransId="{BC6EF99C-5A50-48F7-962E-B707A9CDA95C}" sibTransId="{DD5BD1A7-295C-48E9-86F1-0281428B9626}"/>
    <dgm:cxn modelId="{CAE210E0-4BDF-4C7B-8BC6-A7DD0B8D42BB}" srcId="{48F2D9C8-E159-427A-8D25-C1C337A14523}" destId="{CD38D19A-1CE6-41DE-9657-F6789EC760DD}" srcOrd="0" destOrd="0" parTransId="{4AC70639-1F0F-4F9C-9F07-8EA41AAE5F01}" sibTransId="{53B935DD-95AA-4E33-A0DB-D5977BE54B78}"/>
    <dgm:cxn modelId="{2648BEE7-B591-4CE2-B592-67D62A0832FC}" type="presOf" srcId="{BC6EF99C-5A50-48F7-962E-B707A9CDA95C}" destId="{1E33C3B4-1116-4D1D-99B8-BFE443F6757E}" srcOrd="0" destOrd="0" presId="urn:microsoft.com/office/officeart/2005/8/layout/radial4"/>
    <dgm:cxn modelId="{020686B4-6446-45FA-BA29-E6C8F8F04B5D}" type="presOf" srcId="{03AF2556-3053-4A48-9049-D6D4FFB537CD}" destId="{1CAA5313-DB5C-48BB-82B5-57201EC9AA87}" srcOrd="0" destOrd="0" presId="urn:microsoft.com/office/officeart/2005/8/layout/radial4"/>
    <dgm:cxn modelId="{2D9D6CBF-A109-4678-ACAA-EA0D6178FCCF}" srcId="{4C5A459D-AB31-487C-9A48-B6205E89903D}" destId="{DBDBB778-40B7-4622-B435-EF3027AFD4C3}" srcOrd="0" destOrd="0" parTransId="{8E2C832A-D5B2-483C-AFDC-BA8E2CC0B02B}" sibTransId="{77259011-EEA4-4577-9BD5-B3C95962674F}"/>
    <dgm:cxn modelId="{AB5B5DFE-3DE6-46E8-9942-DC1A999FEF01}" srcId="{CD38D19A-1CE6-41DE-9657-F6789EC760DD}" destId="{B443C043-1345-4FD2-993F-7997F0F0C653}" srcOrd="2" destOrd="0" parTransId="{F5914AC7-76E4-456F-90C7-102F9CB68E1D}" sibTransId="{0723592C-D13B-49DE-9DB4-60F4AE8DB64B}"/>
    <dgm:cxn modelId="{800AB80F-3B47-44F2-988B-CA3431ECA85F}" type="presOf" srcId="{48F2D9C8-E159-427A-8D25-C1C337A14523}" destId="{2E47B9AA-D46F-4D4F-A33B-0054F52E75A3}" srcOrd="0" destOrd="0" presId="urn:microsoft.com/office/officeart/2005/8/layout/radial4"/>
    <dgm:cxn modelId="{9FFEF722-5F4E-4F33-AD9E-44E216734129}" type="presOf" srcId="{ED7D7434-D406-44B3-A4E0-BF8FE3B6B256}" destId="{77A11052-DD98-48E8-8640-B90F114690D4}" srcOrd="0" destOrd="0" presId="urn:microsoft.com/office/officeart/2005/8/layout/radial4"/>
    <dgm:cxn modelId="{71BC7112-CED5-4FFD-9FFF-A309EDAC5465}" type="presOf" srcId="{B443C043-1345-4FD2-993F-7997F0F0C653}" destId="{577555E2-A742-4D57-996E-B03270465BAB}" srcOrd="0" destOrd="0" presId="urn:microsoft.com/office/officeart/2005/8/layout/radial4"/>
    <dgm:cxn modelId="{4C03BEDE-B86D-4014-9D6F-1AFFA8D5553E}" srcId="{CD38D19A-1CE6-41DE-9657-F6789EC760DD}" destId="{078BFB12-53B7-44CE-B603-F5283D4B1818}" srcOrd="0" destOrd="0" parTransId="{F10C3D08-BF8F-42B9-8225-EC10B790951F}" sibTransId="{B7C54E21-03D4-4F55-A180-ADD324EFF161}"/>
    <dgm:cxn modelId="{D4A95E04-01C4-4572-B96A-0FFE65F60FE1}" srcId="{CD38D19A-1CE6-41DE-9657-F6789EC760DD}" destId="{ED7D7434-D406-44B3-A4E0-BF8FE3B6B256}" srcOrd="1" destOrd="0" parTransId="{1D8F1A9A-002D-482F-98CF-46A301CA2067}" sibTransId="{EA551E8D-01C3-42EF-BA3A-496B90C7CAD3}"/>
    <dgm:cxn modelId="{606D3599-86DB-42AB-94C6-29B52168AA15}" srcId="{48F2D9C8-E159-427A-8D25-C1C337A14523}" destId="{4C5A459D-AB31-487C-9A48-B6205E89903D}" srcOrd="1" destOrd="0" parTransId="{A0EC3B46-8147-40FC-A3A5-3434C51A410C}" sibTransId="{CA8D2C10-D65E-49B8-8268-B6E6D55E4E27}"/>
    <dgm:cxn modelId="{B78E2C5B-AF6F-4ADF-A30C-5DD216F98218}" type="presParOf" srcId="{2E47B9AA-D46F-4D4F-A33B-0054F52E75A3}" destId="{14AB71F4-6879-411B-83C9-28C5EC40A966}" srcOrd="0" destOrd="0" presId="urn:microsoft.com/office/officeart/2005/8/layout/radial4"/>
    <dgm:cxn modelId="{D364680A-F204-4FA3-840C-0506BE679224}" type="presParOf" srcId="{2E47B9AA-D46F-4D4F-A33B-0054F52E75A3}" destId="{47C386FE-E5B9-4FF4-9EA5-D238A6C0C26B}" srcOrd="1" destOrd="0" presId="urn:microsoft.com/office/officeart/2005/8/layout/radial4"/>
    <dgm:cxn modelId="{1609AAF1-3829-40FC-88FE-39CC5B77AF78}" type="presParOf" srcId="{2E47B9AA-D46F-4D4F-A33B-0054F52E75A3}" destId="{011F7265-2731-474E-9B52-B425B7327B53}" srcOrd="2" destOrd="0" presId="urn:microsoft.com/office/officeart/2005/8/layout/radial4"/>
    <dgm:cxn modelId="{3AE2B3A6-DD01-40DB-938A-05D7A1186E27}" type="presParOf" srcId="{2E47B9AA-D46F-4D4F-A33B-0054F52E75A3}" destId="{575BBC10-371E-4462-AE85-C673ED1E5CF6}" srcOrd="3" destOrd="0" presId="urn:microsoft.com/office/officeart/2005/8/layout/radial4"/>
    <dgm:cxn modelId="{E0A27163-251A-46DA-AB87-FCF82574A2B7}" type="presParOf" srcId="{2E47B9AA-D46F-4D4F-A33B-0054F52E75A3}" destId="{77A11052-DD98-48E8-8640-B90F114690D4}" srcOrd="4" destOrd="0" presId="urn:microsoft.com/office/officeart/2005/8/layout/radial4"/>
    <dgm:cxn modelId="{0260CDE4-011A-4D93-BAC2-1681D9F5756B}" type="presParOf" srcId="{2E47B9AA-D46F-4D4F-A33B-0054F52E75A3}" destId="{30F29BE7-F936-4F47-ABAA-912D22F552C3}" srcOrd="5" destOrd="0" presId="urn:microsoft.com/office/officeart/2005/8/layout/radial4"/>
    <dgm:cxn modelId="{1BE0FD41-6698-4EB9-8D84-441B49533486}" type="presParOf" srcId="{2E47B9AA-D46F-4D4F-A33B-0054F52E75A3}" destId="{577555E2-A742-4D57-996E-B03270465BAB}" srcOrd="6" destOrd="0" presId="urn:microsoft.com/office/officeart/2005/8/layout/radial4"/>
    <dgm:cxn modelId="{008A9B84-F746-47BF-8165-D7D79E947C19}" type="presParOf" srcId="{2E47B9AA-D46F-4D4F-A33B-0054F52E75A3}" destId="{1E33C3B4-1116-4D1D-99B8-BFE443F6757E}" srcOrd="7" destOrd="0" presId="urn:microsoft.com/office/officeart/2005/8/layout/radial4"/>
    <dgm:cxn modelId="{EC2547AC-1FEB-456C-99DD-3D23299F967A}" type="presParOf" srcId="{2E47B9AA-D46F-4D4F-A33B-0054F52E75A3}" destId="{1CAA5313-DB5C-48BB-82B5-57201EC9AA87}" srcOrd="8"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8F2D9C8-E159-427A-8D25-C1C337A1452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CD38D19A-1CE6-41DE-9657-F6789EC760DD}">
      <dgm:prSet phldrT="[Texto]"/>
      <dgm:spPr>
        <a:effectLst>
          <a:outerShdw blurRad="50800" dist="38100" dir="2700000" algn="tl" rotWithShape="0">
            <a:prstClr val="black">
              <a:alpha val="40000"/>
            </a:prstClr>
          </a:outerShdw>
        </a:effectLst>
      </dgm:spPr>
      <dgm:t>
        <a:bodyPr/>
        <a:lstStyle/>
        <a:p>
          <a:r>
            <a:rPr lang="es-ES" dirty="0" smtClean="0">
              <a:solidFill>
                <a:srgbClr val="FFFF00"/>
              </a:solidFill>
            </a:rPr>
            <a:t>Ciclo superior de FP</a:t>
          </a:r>
          <a:endParaRPr lang="es-ES" dirty="0">
            <a:solidFill>
              <a:srgbClr val="FFFF00"/>
            </a:solidFill>
          </a:endParaRPr>
        </a:p>
      </dgm:t>
    </dgm:pt>
    <dgm:pt modelId="{4AC70639-1F0F-4F9C-9F07-8EA41AAE5F01}" type="parTrans" cxnId="{CAE210E0-4BDF-4C7B-8BC6-A7DD0B8D42BB}">
      <dgm:prSet/>
      <dgm:spPr/>
      <dgm:t>
        <a:bodyPr/>
        <a:lstStyle/>
        <a:p>
          <a:endParaRPr lang="es-ES"/>
        </a:p>
      </dgm:t>
    </dgm:pt>
    <dgm:pt modelId="{53B935DD-95AA-4E33-A0DB-D5977BE54B78}" type="sibTrans" cxnId="{CAE210E0-4BDF-4C7B-8BC6-A7DD0B8D42BB}">
      <dgm:prSet/>
      <dgm:spPr/>
      <dgm:t>
        <a:bodyPr/>
        <a:lstStyle/>
        <a:p>
          <a:endParaRPr lang="es-ES"/>
        </a:p>
      </dgm:t>
    </dgm:pt>
    <dgm:pt modelId="{078BFB12-53B7-44CE-B603-F5283D4B1818}">
      <dgm:prSet phldrT="[Texto]"/>
      <dgm:spPr>
        <a:effectLst>
          <a:outerShdw blurRad="50800" dist="38100" dir="2700000" algn="tl" rotWithShape="0">
            <a:prstClr val="black">
              <a:alpha val="40000"/>
            </a:prstClr>
          </a:outerShdw>
        </a:effectLst>
      </dgm:spPr>
      <dgm:t>
        <a:bodyPr/>
        <a:lstStyle/>
        <a:p>
          <a:r>
            <a:rPr lang="es-ES" dirty="0" smtClean="0"/>
            <a:t>Requisitos académicos</a:t>
          </a:r>
          <a:endParaRPr lang="es-ES" dirty="0"/>
        </a:p>
      </dgm:t>
    </dgm:pt>
    <dgm:pt modelId="{F10C3D08-BF8F-42B9-8225-EC10B790951F}" type="parTrans" cxnId="{4C03BEDE-B86D-4014-9D6F-1AFFA8D5553E}">
      <dgm:prSet/>
      <dgm:spPr>
        <a:effectLst>
          <a:outerShdw blurRad="50800" dist="38100" dir="2700000" algn="tl" rotWithShape="0">
            <a:prstClr val="black">
              <a:alpha val="40000"/>
            </a:prstClr>
          </a:outerShdw>
        </a:effectLst>
      </dgm:spPr>
      <dgm:t>
        <a:bodyPr/>
        <a:lstStyle/>
        <a:p>
          <a:endParaRPr lang="es-ES"/>
        </a:p>
      </dgm:t>
    </dgm:pt>
    <dgm:pt modelId="{B7C54E21-03D4-4F55-A180-ADD324EFF161}" type="sibTrans" cxnId="{4C03BEDE-B86D-4014-9D6F-1AFFA8D5553E}">
      <dgm:prSet/>
      <dgm:spPr/>
      <dgm:t>
        <a:bodyPr/>
        <a:lstStyle/>
        <a:p>
          <a:endParaRPr lang="es-ES"/>
        </a:p>
      </dgm:t>
    </dgm:pt>
    <dgm:pt modelId="{ED7D7434-D406-44B3-A4E0-BF8FE3B6B256}">
      <dgm:prSet phldrT="[Texto]" custT="1"/>
      <dgm:spPr>
        <a:effectLst>
          <a:outerShdw blurRad="50800" dist="38100" dir="2700000" algn="tl" rotWithShape="0">
            <a:prstClr val="black">
              <a:alpha val="40000"/>
            </a:prstClr>
          </a:outerShdw>
        </a:effectLst>
      </dgm:spPr>
      <dgm:t>
        <a:bodyPr/>
        <a:lstStyle/>
        <a:p>
          <a:r>
            <a:rPr lang="es-ES" sz="1800" dirty="0" smtClean="0"/>
            <a:t>Curso de formación específico*</a:t>
          </a:r>
          <a:endParaRPr lang="es-ES" sz="1800" dirty="0"/>
        </a:p>
      </dgm:t>
    </dgm:pt>
    <dgm:pt modelId="{1D8F1A9A-002D-482F-98CF-46A301CA2067}" type="parTrans" cxnId="{D4A95E04-01C4-4572-B96A-0FFE65F60FE1}">
      <dgm:prSet/>
      <dgm:spPr>
        <a:effectLst>
          <a:outerShdw blurRad="50800" dist="38100" dir="2700000" algn="tl" rotWithShape="0">
            <a:prstClr val="black">
              <a:alpha val="40000"/>
            </a:prstClr>
          </a:outerShdw>
        </a:effectLst>
      </dgm:spPr>
      <dgm:t>
        <a:bodyPr/>
        <a:lstStyle/>
        <a:p>
          <a:endParaRPr lang="es-ES"/>
        </a:p>
      </dgm:t>
    </dgm:pt>
    <dgm:pt modelId="{EA551E8D-01C3-42EF-BA3A-496B90C7CAD3}" type="sibTrans" cxnId="{D4A95E04-01C4-4572-B96A-0FFE65F60FE1}">
      <dgm:prSet/>
      <dgm:spPr/>
      <dgm:t>
        <a:bodyPr/>
        <a:lstStyle/>
        <a:p>
          <a:endParaRPr lang="es-ES"/>
        </a:p>
      </dgm:t>
    </dgm:pt>
    <dgm:pt modelId="{4C5A459D-AB31-487C-9A48-B6205E89903D}">
      <dgm:prSet phldrT="[Texto]"/>
      <dgm:spPr/>
      <dgm:t>
        <a:bodyPr/>
        <a:lstStyle/>
        <a:p>
          <a:endParaRPr lang="es-ES_tradnl" dirty="0"/>
        </a:p>
      </dgm:t>
    </dgm:pt>
    <dgm:pt modelId="{A0EC3B46-8147-40FC-A3A5-3434C51A410C}" type="parTrans" cxnId="{606D3599-86DB-42AB-94C6-29B52168AA15}">
      <dgm:prSet/>
      <dgm:spPr/>
      <dgm:t>
        <a:bodyPr/>
        <a:lstStyle/>
        <a:p>
          <a:endParaRPr lang="es-ES"/>
        </a:p>
      </dgm:t>
    </dgm:pt>
    <dgm:pt modelId="{CA8D2C10-D65E-49B8-8268-B6E6D55E4E27}" type="sibTrans" cxnId="{606D3599-86DB-42AB-94C6-29B52168AA15}">
      <dgm:prSet/>
      <dgm:spPr/>
      <dgm:t>
        <a:bodyPr/>
        <a:lstStyle/>
        <a:p>
          <a:endParaRPr lang="es-ES"/>
        </a:p>
      </dgm:t>
    </dgm:pt>
    <dgm:pt modelId="{DBDBB778-40B7-4622-B435-EF3027AFD4C3}">
      <dgm:prSet phldrT="[Texto]"/>
      <dgm:spPr/>
      <dgm:t>
        <a:bodyPr/>
        <a:lstStyle/>
        <a:p>
          <a:endParaRPr lang="es-ES_tradnl"/>
        </a:p>
      </dgm:t>
    </dgm:pt>
    <dgm:pt modelId="{8E2C832A-D5B2-483C-AFDC-BA8E2CC0B02B}" type="parTrans" cxnId="{2D9D6CBF-A109-4678-ACAA-EA0D6178FCCF}">
      <dgm:prSet/>
      <dgm:spPr/>
      <dgm:t>
        <a:bodyPr/>
        <a:lstStyle/>
        <a:p>
          <a:endParaRPr lang="es-ES"/>
        </a:p>
      </dgm:t>
    </dgm:pt>
    <dgm:pt modelId="{77259011-EEA4-4577-9BD5-B3C95962674F}" type="sibTrans" cxnId="{2D9D6CBF-A109-4678-ACAA-EA0D6178FCCF}">
      <dgm:prSet/>
      <dgm:spPr/>
      <dgm:t>
        <a:bodyPr/>
        <a:lstStyle/>
        <a:p>
          <a:endParaRPr lang="es-ES"/>
        </a:p>
      </dgm:t>
    </dgm:pt>
    <dgm:pt modelId="{7B2A7683-00CE-492C-98F2-108D63B174B8}">
      <dgm:prSet phldrT="[Texto]" custT="1"/>
      <dgm:spPr/>
      <dgm:t>
        <a:bodyPr/>
        <a:lstStyle/>
        <a:p>
          <a:endParaRPr lang="es-ES_tradnl"/>
        </a:p>
      </dgm:t>
    </dgm:pt>
    <dgm:pt modelId="{2B6F2F6D-2804-4739-AB0E-C04CCC7B9F2D}" type="parTrans" cxnId="{B569740B-052F-4549-A438-6ADA81604019}">
      <dgm:prSet/>
      <dgm:spPr/>
      <dgm:t>
        <a:bodyPr/>
        <a:lstStyle/>
        <a:p>
          <a:endParaRPr lang="es-ES"/>
        </a:p>
      </dgm:t>
    </dgm:pt>
    <dgm:pt modelId="{58130A3D-63D6-4FF3-8C33-70465D89C570}" type="sibTrans" cxnId="{B569740B-052F-4549-A438-6ADA81604019}">
      <dgm:prSet/>
      <dgm:spPr/>
      <dgm:t>
        <a:bodyPr/>
        <a:lstStyle/>
        <a:p>
          <a:endParaRPr lang="es-ES"/>
        </a:p>
      </dgm:t>
    </dgm:pt>
    <dgm:pt modelId="{B443C043-1345-4FD2-993F-7997F0F0C653}">
      <dgm:prSet phldrT="[Texto]" custT="1"/>
      <dgm:spPr>
        <a:effectLst>
          <a:outerShdw blurRad="50800" dist="38100" dir="2700000" algn="tl" rotWithShape="0">
            <a:prstClr val="black">
              <a:alpha val="40000"/>
            </a:prstClr>
          </a:outerShdw>
        </a:effectLst>
      </dgm:spPr>
      <dgm:t>
        <a:bodyPr/>
        <a:lstStyle/>
        <a:p>
          <a:r>
            <a:rPr lang="es-ES" sz="1800" dirty="0" smtClean="0"/>
            <a:t>Prueba de acceso**</a:t>
          </a:r>
          <a:endParaRPr lang="es-ES" sz="1800" dirty="0"/>
        </a:p>
      </dgm:t>
    </dgm:pt>
    <dgm:pt modelId="{F5914AC7-76E4-456F-90C7-102F9CB68E1D}" type="parTrans" cxnId="{AB5B5DFE-3DE6-46E8-9942-DC1A999FEF01}">
      <dgm:prSet/>
      <dgm:spPr>
        <a:effectLst>
          <a:outerShdw blurRad="50800" dist="38100" dir="2700000" algn="tl" rotWithShape="0">
            <a:prstClr val="black">
              <a:alpha val="40000"/>
            </a:prstClr>
          </a:outerShdw>
        </a:effectLst>
      </dgm:spPr>
      <dgm:t>
        <a:bodyPr/>
        <a:lstStyle/>
        <a:p>
          <a:endParaRPr lang="es-ES_tradnl"/>
        </a:p>
      </dgm:t>
    </dgm:pt>
    <dgm:pt modelId="{0723592C-D13B-49DE-9DB4-60F4AE8DB64B}" type="sibTrans" cxnId="{AB5B5DFE-3DE6-46E8-9942-DC1A999FEF01}">
      <dgm:prSet/>
      <dgm:spPr/>
      <dgm:t>
        <a:bodyPr/>
        <a:lstStyle/>
        <a:p>
          <a:endParaRPr lang="es-ES_tradnl"/>
        </a:p>
      </dgm:t>
    </dgm:pt>
    <dgm:pt modelId="{03AF2556-3053-4A48-9049-D6D4FFB537CD}">
      <dgm:prSet phldrT="[Texto]" custT="1"/>
      <dgm:spPr>
        <a:effectLst>
          <a:outerShdw blurRad="50800" dist="38100" dir="2700000" algn="tl" rotWithShape="0">
            <a:prstClr val="black">
              <a:alpha val="40000"/>
            </a:prstClr>
          </a:outerShdw>
        </a:effectLst>
      </dgm:spPr>
      <dgm:t>
        <a:bodyPr/>
        <a:lstStyle/>
        <a:p>
          <a:r>
            <a:rPr lang="es-ES" sz="1400" dirty="0" smtClean="0"/>
            <a:t>Prueba acceso universidad mayores de 25 años</a:t>
          </a:r>
          <a:endParaRPr lang="es-ES" sz="1400" dirty="0"/>
        </a:p>
      </dgm:t>
    </dgm:pt>
    <dgm:pt modelId="{BC6EF99C-5A50-48F7-962E-B707A9CDA95C}" type="parTrans" cxnId="{345C692C-8F4D-4B38-9BD7-0C2068DDE167}">
      <dgm:prSet/>
      <dgm:spPr>
        <a:effectLst>
          <a:outerShdw blurRad="50800" dist="38100" dir="2700000" algn="tl" rotWithShape="0">
            <a:prstClr val="black">
              <a:alpha val="40000"/>
            </a:prstClr>
          </a:outerShdw>
        </a:effectLst>
      </dgm:spPr>
      <dgm:t>
        <a:bodyPr/>
        <a:lstStyle/>
        <a:p>
          <a:endParaRPr lang="es-ES"/>
        </a:p>
      </dgm:t>
    </dgm:pt>
    <dgm:pt modelId="{DD5BD1A7-295C-48E9-86F1-0281428B9626}" type="sibTrans" cxnId="{345C692C-8F4D-4B38-9BD7-0C2068DDE167}">
      <dgm:prSet/>
      <dgm:spPr/>
      <dgm:t>
        <a:bodyPr/>
        <a:lstStyle/>
        <a:p>
          <a:endParaRPr lang="es-ES"/>
        </a:p>
      </dgm:t>
    </dgm:pt>
    <dgm:pt modelId="{2E47B9AA-D46F-4D4F-A33B-0054F52E75A3}" type="pres">
      <dgm:prSet presAssocID="{48F2D9C8-E159-427A-8D25-C1C337A14523}" presName="cycle" presStyleCnt="0">
        <dgm:presLayoutVars>
          <dgm:chMax val="1"/>
          <dgm:dir/>
          <dgm:animLvl val="ctr"/>
          <dgm:resizeHandles val="exact"/>
        </dgm:presLayoutVars>
      </dgm:prSet>
      <dgm:spPr/>
      <dgm:t>
        <a:bodyPr/>
        <a:lstStyle/>
        <a:p>
          <a:endParaRPr lang="es-ES_tradnl"/>
        </a:p>
      </dgm:t>
    </dgm:pt>
    <dgm:pt modelId="{14AB71F4-6879-411B-83C9-28C5EC40A966}" type="pres">
      <dgm:prSet presAssocID="{CD38D19A-1CE6-41DE-9657-F6789EC760DD}" presName="centerShape" presStyleLbl="node0" presStyleIdx="0" presStyleCnt="1"/>
      <dgm:spPr/>
      <dgm:t>
        <a:bodyPr/>
        <a:lstStyle/>
        <a:p>
          <a:endParaRPr lang="es-ES_tradnl"/>
        </a:p>
      </dgm:t>
    </dgm:pt>
    <dgm:pt modelId="{47C386FE-E5B9-4FF4-9EA5-D238A6C0C26B}" type="pres">
      <dgm:prSet presAssocID="{F10C3D08-BF8F-42B9-8225-EC10B790951F}" presName="parTrans" presStyleLbl="bgSibTrans2D1" presStyleIdx="0" presStyleCnt="4"/>
      <dgm:spPr/>
      <dgm:t>
        <a:bodyPr/>
        <a:lstStyle/>
        <a:p>
          <a:endParaRPr lang="es-ES_tradnl"/>
        </a:p>
      </dgm:t>
    </dgm:pt>
    <dgm:pt modelId="{011F7265-2731-474E-9B52-B425B7327B53}" type="pres">
      <dgm:prSet presAssocID="{078BFB12-53B7-44CE-B603-F5283D4B1818}" presName="node" presStyleLbl="node1" presStyleIdx="0" presStyleCnt="4">
        <dgm:presLayoutVars>
          <dgm:bulletEnabled val="1"/>
        </dgm:presLayoutVars>
      </dgm:prSet>
      <dgm:spPr/>
      <dgm:t>
        <a:bodyPr/>
        <a:lstStyle/>
        <a:p>
          <a:endParaRPr lang="es-ES_tradnl"/>
        </a:p>
      </dgm:t>
    </dgm:pt>
    <dgm:pt modelId="{575BBC10-371E-4462-AE85-C673ED1E5CF6}" type="pres">
      <dgm:prSet presAssocID="{1D8F1A9A-002D-482F-98CF-46A301CA2067}" presName="parTrans" presStyleLbl="bgSibTrans2D1" presStyleIdx="1" presStyleCnt="4"/>
      <dgm:spPr/>
      <dgm:t>
        <a:bodyPr/>
        <a:lstStyle/>
        <a:p>
          <a:endParaRPr lang="es-ES_tradnl"/>
        </a:p>
      </dgm:t>
    </dgm:pt>
    <dgm:pt modelId="{77A11052-DD98-48E8-8640-B90F114690D4}" type="pres">
      <dgm:prSet presAssocID="{ED7D7434-D406-44B3-A4E0-BF8FE3B6B256}" presName="node" presStyleLbl="node1" presStyleIdx="1" presStyleCnt="4">
        <dgm:presLayoutVars>
          <dgm:bulletEnabled val="1"/>
        </dgm:presLayoutVars>
      </dgm:prSet>
      <dgm:spPr/>
      <dgm:t>
        <a:bodyPr/>
        <a:lstStyle/>
        <a:p>
          <a:endParaRPr lang="es-ES_tradnl"/>
        </a:p>
      </dgm:t>
    </dgm:pt>
    <dgm:pt modelId="{30F29BE7-F936-4F47-ABAA-912D22F552C3}" type="pres">
      <dgm:prSet presAssocID="{F5914AC7-76E4-456F-90C7-102F9CB68E1D}" presName="parTrans" presStyleLbl="bgSibTrans2D1" presStyleIdx="2" presStyleCnt="4"/>
      <dgm:spPr/>
      <dgm:t>
        <a:bodyPr/>
        <a:lstStyle/>
        <a:p>
          <a:endParaRPr lang="es-ES_tradnl"/>
        </a:p>
      </dgm:t>
    </dgm:pt>
    <dgm:pt modelId="{577555E2-A742-4D57-996E-B03270465BAB}" type="pres">
      <dgm:prSet presAssocID="{B443C043-1345-4FD2-993F-7997F0F0C653}" presName="node" presStyleLbl="node1" presStyleIdx="2" presStyleCnt="4">
        <dgm:presLayoutVars>
          <dgm:bulletEnabled val="1"/>
        </dgm:presLayoutVars>
      </dgm:prSet>
      <dgm:spPr/>
      <dgm:t>
        <a:bodyPr/>
        <a:lstStyle/>
        <a:p>
          <a:endParaRPr lang="es-ES_tradnl"/>
        </a:p>
      </dgm:t>
    </dgm:pt>
    <dgm:pt modelId="{1E33C3B4-1116-4D1D-99B8-BFE443F6757E}" type="pres">
      <dgm:prSet presAssocID="{BC6EF99C-5A50-48F7-962E-B707A9CDA95C}" presName="parTrans" presStyleLbl="bgSibTrans2D1" presStyleIdx="3" presStyleCnt="4"/>
      <dgm:spPr/>
      <dgm:t>
        <a:bodyPr/>
        <a:lstStyle/>
        <a:p>
          <a:endParaRPr lang="es-ES"/>
        </a:p>
      </dgm:t>
    </dgm:pt>
    <dgm:pt modelId="{1CAA5313-DB5C-48BB-82B5-57201EC9AA87}" type="pres">
      <dgm:prSet presAssocID="{03AF2556-3053-4A48-9049-D6D4FFB537CD}" presName="node" presStyleLbl="node1" presStyleIdx="3" presStyleCnt="4">
        <dgm:presLayoutVars>
          <dgm:bulletEnabled val="1"/>
        </dgm:presLayoutVars>
      </dgm:prSet>
      <dgm:spPr/>
      <dgm:t>
        <a:bodyPr/>
        <a:lstStyle/>
        <a:p>
          <a:endParaRPr lang="es-ES"/>
        </a:p>
      </dgm:t>
    </dgm:pt>
  </dgm:ptLst>
  <dgm:cxnLst>
    <dgm:cxn modelId="{75450523-A517-4002-97E6-A903F66A622A}" type="presOf" srcId="{B443C043-1345-4FD2-993F-7997F0F0C653}" destId="{577555E2-A742-4D57-996E-B03270465BAB}" srcOrd="0" destOrd="0" presId="urn:microsoft.com/office/officeart/2005/8/layout/radial4"/>
    <dgm:cxn modelId="{B0093A33-EC89-4CE9-8B79-911F75E9B59C}" type="presOf" srcId="{ED7D7434-D406-44B3-A4E0-BF8FE3B6B256}" destId="{77A11052-DD98-48E8-8640-B90F114690D4}" srcOrd="0" destOrd="0" presId="urn:microsoft.com/office/officeart/2005/8/layout/radial4"/>
    <dgm:cxn modelId="{191C1480-0B43-458B-AA31-155B3FDCAF56}" type="presOf" srcId="{BC6EF99C-5A50-48F7-962E-B707A9CDA95C}" destId="{1E33C3B4-1116-4D1D-99B8-BFE443F6757E}" srcOrd="0" destOrd="0" presId="urn:microsoft.com/office/officeart/2005/8/layout/radial4"/>
    <dgm:cxn modelId="{662BBFA0-F760-45BF-9C0E-773D42E46A15}" type="presOf" srcId="{CD38D19A-1CE6-41DE-9657-F6789EC760DD}" destId="{14AB71F4-6879-411B-83C9-28C5EC40A966}" srcOrd="0" destOrd="0" presId="urn:microsoft.com/office/officeart/2005/8/layout/radial4"/>
    <dgm:cxn modelId="{B569740B-052F-4549-A438-6ADA81604019}" srcId="{4C5A459D-AB31-487C-9A48-B6205E89903D}" destId="{7B2A7683-00CE-492C-98F2-108D63B174B8}" srcOrd="1" destOrd="0" parTransId="{2B6F2F6D-2804-4739-AB0E-C04CCC7B9F2D}" sibTransId="{58130A3D-63D6-4FF3-8C33-70465D89C570}"/>
    <dgm:cxn modelId="{DDD5DF30-350A-45C6-ADDD-25DE655CBAB9}" type="presOf" srcId="{1D8F1A9A-002D-482F-98CF-46A301CA2067}" destId="{575BBC10-371E-4462-AE85-C673ED1E5CF6}" srcOrd="0" destOrd="0" presId="urn:microsoft.com/office/officeart/2005/8/layout/radial4"/>
    <dgm:cxn modelId="{345C692C-8F4D-4B38-9BD7-0C2068DDE167}" srcId="{CD38D19A-1CE6-41DE-9657-F6789EC760DD}" destId="{03AF2556-3053-4A48-9049-D6D4FFB537CD}" srcOrd="3" destOrd="0" parTransId="{BC6EF99C-5A50-48F7-962E-B707A9CDA95C}" sibTransId="{DD5BD1A7-295C-48E9-86F1-0281428B9626}"/>
    <dgm:cxn modelId="{CAE210E0-4BDF-4C7B-8BC6-A7DD0B8D42BB}" srcId="{48F2D9C8-E159-427A-8D25-C1C337A14523}" destId="{CD38D19A-1CE6-41DE-9657-F6789EC760DD}" srcOrd="0" destOrd="0" parTransId="{4AC70639-1F0F-4F9C-9F07-8EA41AAE5F01}" sibTransId="{53B935DD-95AA-4E33-A0DB-D5977BE54B78}"/>
    <dgm:cxn modelId="{2D9D6CBF-A109-4678-ACAA-EA0D6178FCCF}" srcId="{4C5A459D-AB31-487C-9A48-B6205E89903D}" destId="{DBDBB778-40B7-4622-B435-EF3027AFD4C3}" srcOrd="0" destOrd="0" parTransId="{8E2C832A-D5B2-483C-AFDC-BA8E2CC0B02B}" sibTransId="{77259011-EEA4-4577-9BD5-B3C95962674F}"/>
    <dgm:cxn modelId="{30CBC757-6F7D-4AB2-93DE-FBC444AF6117}" type="presOf" srcId="{48F2D9C8-E159-427A-8D25-C1C337A14523}" destId="{2E47B9AA-D46F-4D4F-A33B-0054F52E75A3}" srcOrd="0" destOrd="0" presId="urn:microsoft.com/office/officeart/2005/8/layout/radial4"/>
    <dgm:cxn modelId="{AB5B5DFE-3DE6-46E8-9942-DC1A999FEF01}" srcId="{CD38D19A-1CE6-41DE-9657-F6789EC760DD}" destId="{B443C043-1345-4FD2-993F-7997F0F0C653}" srcOrd="2" destOrd="0" parTransId="{F5914AC7-76E4-456F-90C7-102F9CB68E1D}" sibTransId="{0723592C-D13B-49DE-9DB4-60F4AE8DB64B}"/>
    <dgm:cxn modelId="{7DA408C9-3D49-423F-B1F6-2C48DA92E18D}" type="presOf" srcId="{F10C3D08-BF8F-42B9-8225-EC10B790951F}" destId="{47C386FE-E5B9-4FF4-9EA5-D238A6C0C26B}" srcOrd="0" destOrd="0" presId="urn:microsoft.com/office/officeart/2005/8/layout/radial4"/>
    <dgm:cxn modelId="{4C03BEDE-B86D-4014-9D6F-1AFFA8D5553E}" srcId="{CD38D19A-1CE6-41DE-9657-F6789EC760DD}" destId="{078BFB12-53B7-44CE-B603-F5283D4B1818}" srcOrd="0" destOrd="0" parTransId="{F10C3D08-BF8F-42B9-8225-EC10B790951F}" sibTransId="{B7C54E21-03D4-4F55-A180-ADD324EFF161}"/>
    <dgm:cxn modelId="{C4A890B4-EC7F-440D-BF13-FAF93F0E43D1}" type="presOf" srcId="{078BFB12-53B7-44CE-B603-F5283D4B1818}" destId="{011F7265-2731-474E-9B52-B425B7327B53}" srcOrd="0" destOrd="0" presId="urn:microsoft.com/office/officeart/2005/8/layout/radial4"/>
    <dgm:cxn modelId="{5459FE02-0AF8-4E0D-AE45-B3B4BCA5B64C}" type="presOf" srcId="{03AF2556-3053-4A48-9049-D6D4FFB537CD}" destId="{1CAA5313-DB5C-48BB-82B5-57201EC9AA87}" srcOrd="0" destOrd="0" presId="urn:microsoft.com/office/officeart/2005/8/layout/radial4"/>
    <dgm:cxn modelId="{1161244D-1361-4CEA-8536-2BE7B9B6B53F}" type="presOf" srcId="{F5914AC7-76E4-456F-90C7-102F9CB68E1D}" destId="{30F29BE7-F936-4F47-ABAA-912D22F552C3}" srcOrd="0" destOrd="0" presId="urn:microsoft.com/office/officeart/2005/8/layout/radial4"/>
    <dgm:cxn modelId="{D4A95E04-01C4-4572-B96A-0FFE65F60FE1}" srcId="{CD38D19A-1CE6-41DE-9657-F6789EC760DD}" destId="{ED7D7434-D406-44B3-A4E0-BF8FE3B6B256}" srcOrd="1" destOrd="0" parTransId="{1D8F1A9A-002D-482F-98CF-46A301CA2067}" sibTransId="{EA551E8D-01C3-42EF-BA3A-496B90C7CAD3}"/>
    <dgm:cxn modelId="{606D3599-86DB-42AB-94C6-29B52168AA15}" srcId="{48F2D9C8-E159-427A-8D25-C1C337A14523}" destId="{4C5A459D-AB31-487C-9A48-B6205E89903D}" srcOrd="1" destOrd="0" parTransId="{A0EC3B46-8147-40FC-A3A5-3434C51A410C}" sibTransId="{CA8D2C10-D65E-49B8-8268-B6E6D55E4E27}"/>
    <dgm:cxn modelId="{1C4B672C-C0F7-47B5-A1B3-86F12D0B61D9}" type="presParOf" srcId="{2E47B9AA-D46F-4D4F-A33B-0054F52E75A3}" destId="{14AB71F4-6879-411B-83C9-28C5EC40A966}" srcOrd="0" destOrd="0" presId="urn:microsoft.com/office/officeart/2005/8/layout/radial4"/>
    <dgm:cxn modelId="{124BBC6D-D8E5-4099-9BB6-0A37FECBCA9B}" type="presParOf" srcId="{2E47B9AA-D46F-4D4F-A33B-0054F52E75A3}" destId="{47C386FE-E5B9-4FF4-9EA5-D238A6C0C26B}" srcOrd="1" destOrd="0" presId="urn:microsoft.com/office/officeart/2005/8/layout/radial4"/>
    <dgm:cxn modelId="{06BD7370-027E-4211-97B0-221CA2C839D2}" type="presParOf" srcId="{2E47B9AA-D46F-4D4F-A33B-0054F52E75A3}" destId="{011F7265-2731-474E-9B52-B425B7327B53}" srcOrd="2" destOrd="0" presId="urn:microsoft.com/office/officeart/2005/8/layout/radial4"/>
    <dgm:cxn modelId="{4D62B3EB-DF05-42FF-B2A4-CC5C3673A2A3}" type="presParOf" srcId="{2E47B9AA-D46F-4D4F-A33B-0054F52E75A3}" destId="{575BBC10-371E-4462-AE85-C673ED1E5CF6}" srcOrd="3" destOrd="0" presId="urn:microsoft.com/office/officeart/2005/8/layout/radial4"/>
    <dgm:cxn modelId="{BE016CF4-9EA6-48B8-A869-37F9B4DC86B6}" type="presParOf" srcId="{2E47B9AA-D46F-4D4F-A33B-0054F52E75A3}" destId="{77A11052-DD98-48E8-8640-B90F114690D4}" srcOrd="4" destOrd="0" presId="urn:microsoft.com/office/officeart/2005/8/layout/radial4"/>
    <dgm:cxn modelId="{14C46C4B-EECD-4F88-B409-5231DEBA9ED3}" type="presParOf" srcId="{2E47B9AA-D46F-4D4F-A33B-0054F52E75A3}" destId="{30F29BE7-F936-4F47-ABAA-912D22F552C3}" srcOrd="5" destOrd="0" presId="urn:microsoft.com/office/officeart/2005/8/layout/radial4"/>
    <dgm:cxn modelId="{292C8D39-26B6-4138-9316-7AD6C178C79A}" type="presParOf" srcId="{2E47B9AA-D46F-4D4F-A33B-0054F52E75A3}" destId="{577555E2-A742-4D57-996E-B03270465BAB}" srcOrd="6" destOrd="0" presId="urn:microsoft.com/office/officeart/2005/8/layout/radial4"/>
    <dgm:cxn modelId="{B70A6259-41B3-4F73-944E-D4B4283B33B3}" type="presParOf" srcId="{2E47B9AA-D46F-4D4F-A33B-0054F52E75A3}" destId="{1E33C3B4-1116-4D1D-99B8-BFE443F6757E}" srcOrd="7" destOrd="0" presId="urn:microsoft.com/office/officeart/2005/8/layout/radial4"/>
    <dgm:cxn modelId="{CDCBE7E2-9DF0-46BE-99A4-6AA8CDD81D5D}" type="presParOf" srcId="{2E47B9AA-D46F-4D4F-A33B-0054F52E75A3}" destId="{1CAA5313-DB5C-48BB-82B5-57201EC9AA87}" srcOrd="8"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C6B38D2-C549-40E8-997D-E29E7532291A}"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s-ES"/>
        </a:p>
      </dgm:t>
    </dgm:pt>
    <dgm:pt modelId="{6E291306-485B-4A99-8E5A-FCA2234203C7}">
      <dgm:prSet phldrT="[Texto]" custT="1"/>
      <dgm:spPr/>
      <dgm:t>
        <a:bodyPr/>
        <a:lstStyle/>
        <a:p>
          <a:pPr algn="ctr"/>
          <a:r>
            <a:rPr lang="es-ES" sz="2000" dirty="0" smtClean="0"/>
            <a:t>Curso de acceso a ciclos de grado medio</a:t>
          </a:r>
          <a:endParaRPr lang="es-ES" sz="2000" dirty="0"/>
        </a:p>
      </dgm:t>
    </dgm:pt>
    <dgm:pt modelId="{FA75CA82-52B8-4E0D-A7FB-DCA2345A4C73}" type="parTrans" cxnId="{2223B082-EDB2-4B06-9CE9-A7DA3CB07E09}">
      <dgm:prSet/>
      <dgm:spPr/>
      <dgm:t>
        <a:bodyPr/>
        <a:lstStyle/>
        <a:p>
          <a:endParaRPr lang="es-ES"/>
        </a:p>
      </dgm:t>
    </dgm:pt>
    <dgm:pt modelId="{898DDB20-B037-48A0-B212-1C50014D5AA5}" type="sibTrans" cxnId="{2223B082-EDB2-4B06-9CE9-A7DA3CB07E09}">
      <dgm:prSet/>
      <dgm:spPr/>
      <dgm:t>
        <a:bodyPr/>
        <a:lstStyle/>
        <a:p>
          <a:endParaRPr lang="es-ES"/>
        </a:p>
      </dgm:t>
    </dgm:pt>
    <dgm:pt modelId="{14ABC609-DA3B-4CA0-AB06-5ADEE6321DCE}">
      <dgm:prSet phldrT="[Texto]" custT="1"/>
      <dgm:spPr>
        <a:effectLst>
          <a:outerShdw blurRad="50800" dist="38100" dir="2700000" algn="tl" rotWithShape="0">
            <a:prstClr val="black">
              <a:alpha val="40000"/>
            </a:prstClr>
          </a:outerShdw>
        </a:effectLst>
      </dgm:spPr>
      <dgm:t>
        <a:bodyPr/>
        <a:lstStyle/>
        <a:p>
          <a:r>
            <a:rPr lang="es-ES" sz="1400" dirty="0" smtClean="0"/>
            <a:t>El curso de acceso a los ciclos de grado medio tendrá una duración mínima de 600 horas.</a:t>
          </a:r>
          <a:endParaRPr lang="es-ES" sz="1400" dirty="0"/>
        </a:p>
      </dgm:t>
    </dgm:pt>
    <dgm:pt modelId="{126E7722-7E04-478A-9D3B-D28AF533EF62}" type="parTrans" cxnId="{CDB50DC4-786C-4779-A31A-3F659ACF55AD}">
      <dgm:prSet/>
      <dgm:spPr/>
      <dgm:t>
        <a:bodyPr/>
        <a:lstStyle/>
        <a:p>
          <a:endParaRPr lang="es-ES"/>
        </a:p>
      </dgm:t>
    </dgm:pt>
    <dgm:pt modelId="{1D4AF197-E09B-41DF-96A0-EC47F2EF0A59}" type="sibTrans" cxnId="{CDB50DC4-786C-4779-A31A-3F659ACF55AD}">
      <dgm:prSet/>
      <dgm:spPr/>
      <dgm:t>
        <a:bodyPr/>
        <a:lstStyle/>
        <a:p>
          <a:endParaRPr lang="es-ES"/>
        </a:p>
      </dgm:t>
    </dgm:pt>
    <dgm:pt modelId="{97019FF3-D311-40AF-B6AC-510F2D6C1CBA}">
      <dgm:prSet phldrT="[Texto]" custT="1"/>
      <dgm:spPr/>
      <dgm:t>
        <a:bodyPr/>
        <a:lstStyle/>
        <a:p>
          <a:pPr algn="ctr"/>
          <a:r>
            <a:rPr lang="es-ES" sz="1800" dirty="0" smtClean="0"/>
            <a:t>Curso de formación específico para el acceso a ciclos de grado superior</a:t>
          </a:r>
          <a:endParaRPr lang="es-ES" sz="1800" dirty="0"/>
        </a:p>
      </dgm:t>
    </dgm:pt>
    <dgm:pt modelId="{153FDF4B-2184-4FD4-B8FE-4C8C8E19C2A2}" type="parTrans" cxnId="{400E79EC-34A0-4E6B-8A23-D42B36C5C14C}">
      <dgm:prSet/>
      <dgm:spPr/>
      <dgm:t>
        <a:bodyPr/>
        <a:lstStyle/>
        <a:p>
          <a:endParaRPr lang="es-ES"/>
        </a:p>
      </dgm:t>
    </dgm:pt>
    <dgm:pt modelId="{EBDE25CF-2AB6-41E5-A081-C039794A393A}" type="sibTrans" cxnId="{400E79EC-34A0-4E6B-8A23-D42B36C5C14C}">
      <dgm:prSet/>
      <dgm:spPr/>
      <dgm:t>
        <a:bodyPr/>
        <a:lstStyle/>
        <a:p>
          <a:endParaRPr lang="es-ES"/>
        </a:p>
      </dgm:t>
    </dgm:pt>
    <dgm:pt modelId="{D3A676C0-087B-4A43-B385-9477DD1B0931}">
      <dgm:prSet custT="1"/>
      <dgm:spPr>
        <a:effectLst>
          <a:outerShdw blurRad="50800" dist="38100" dir="2700000" algn="tl" rotWithShape="0">
            <a:prstClr val="black">
              <a:alpha val="40000"/>
            </a:prstClr>
          </a:outerShdw>
        </a:effectLst>
      </dgm:spPr>
      <dgm:t>
        <a:bodyPr/>
        <a:lstStyle/>
        <a:p>
          <a:r>
            <a:rPr lang="es-ES" sz="1300" dirty="0" smtClean="0"/>
            <a:t>El currículo de referencia para la organización del curso se centrará en las competencias básicas de la educación secundaria obligatoria y se organizará en torno a los siguientes ámbitos: ámbito de comunicación, ámbito social y ámbito científico-tecnológico.</a:t>
          </a:r>
          <a:endParaRPr lang="es-ES" sz="1300" dirty="0"/>
        </a:p>
      </dgm:t>
    </dgm:pt>
    <dgm:pt modelId="{2ACFCBE3-11BE-409A-8C91-98BC36259201}" type="parTrans" cxnId="{0F80A8CF-1EBD-428D-BF3D-866EEB3E7777}">
      <dgm:prSet/>
      <dgm:spPr/>
      <dgm:t>
        <a:bodyPr/>
        <a:lstStyle/>
        <a:p>
          <a:endParaRPr lang="es-ES"/>
        </a:p>
      </dgm:t>
    </dgm:pt>
    <dgm:pt modelId="{3EF2361C-12A0-44B2-9397-6C6BDE46C6AF}" type="sibTrans" cxnId="{0F80A8CF-1EBD-428D-BF3D-866EEB3E7777}">
      <dgm:prSet/>
      <dgm:spPr/>
      <dgm:t>
        <a:bodyPr/>
        <a:lstStyle/>
        <a:p>
          <a:endParaRPr lang="es-ES"/>
        </a:p>
      </dgm:t>
    </dgm:pt>
    <dgm:pt modelId="{4CC8E44A-6F21-48C5-86FF-362A7DA7AB97}">
      <dgm:prSet custT="1"/>
      <dgm:spPr>
        <a:effectLst>
          <a:outerShdw blurRad="50800" dist="38100" dir="2700000" algn="tl" rotWithShape="0">
            <a:prstClr val="black">
              <a:alpha val="40000"/>
            </a:prstClr>
          </a:outerShdw>
        </a:effectLst>
      </dgm:spPr>
      <dgm:t>
        <a:bodyPr/>
        <a:lstStyle/>
        <a:p>
          <a:r>
            <a:rPr lang="es-ES" sz="1300" dirty="0" smtClean="0"/>
            <a:t>Las Administraciones educativas determinarán los centros públicos  y privados que podrán impartir estos cursos</a:t>
          </a:r>
          <a:endParaRPr lang="es-ES" sz="1300" dirty="0"/>
        </a:p>
      </dgm:t>
    </dgm:pt>
    <dgm:pt modelId="{1F2EE39C-E3F0-4C2E-B034-BDA23448B989}" type="parTrans" cxnId="{DBC4CE1F-C347-44EB-97F7-51D2FE41E076}">
      <dgm:prSet/>
      <dgm:spPr/>
      <dgm:t>
        <a:bodyPr/>
        <a:lstStyle/>
        <a:p>
          <a:endParaRPr lang="es-ES"/>
        </a:p>
      </dgm:t>
    </dgm:pt>
    <dgm:pt modelId="{442C5C14-7027-4BDB-9711-3EB3AFE2F0D4}" type="sibTrans" cxnId="{DBC4CE1F-C347-44EB-97F7-51D2FE41E076}">
      <dgm:prSet/>
      <dgm:spPr/>
      <dgm:t>
        <a:bodyPr/>
        <a:lstStyle/>
        <a:p>
          <a:endParaRPr lang="es-ES"/>
        </a:p>
      </dgm:t>
    </dgm:pt>
    <dgm:pt modelId="{93A83098-6608-41AB-BD46-A2236CD3B535}">
      <dgm:prSet custT="1"/>
      <dgm:spPr>
        <a:effectLst>
          <a:outerShdw blurRad="50800" dist="38100" dir="2700000" algn="tl" rotWithShape="0">
            <a:prstClr val="black">
              <a:alpha val="40000"/>
            </a:prstClr>
          </a:outerShdw>
        </a:effectLst>
      </dgm:spPr>
      <dgm:t>
        <a:bodyPr/>
        <a:lstStyle/>
        <a:p>
          <a:r>
            <a:rPr lang="es-ES" sz="1350" dirty="0" smtClean="0"/>
            <a:t>Este curso constará de dos partes, una parte común y otra específica. La parte común tendrá carácter instrumental y desarrollará como mínimo los objetivos de la lengua castellana e idioma extranjero del Bachillerato y la  parte específica se organizará, al menos, en dos opciones: ciencia y tecnología, y humanidades y ciencias sociales.</a:t>
          </a:r>
          <a:endParaRPr lang="es-ES" sz="1350" dirty="0"/>
        </a:p>
      </dgm:t>
    </dgm:pt>
    <dgm:pt modelId="{621862DB-BBDC-4EFF-BC54-73A3775FB449}" type="parTrans" cxnId="{59CEAD79-34B6-4136-BF51-F521B69E724F}">
      <dgm:prSet/>
      <dgm:spPr/>
      <dgm:t>
        <a:bodyPr/>
        <a:lstStyle/>
        <a:p>
          <a:endParaRPr lang="es-ES"/>
        </a:p>
      </dgm:t>
    </dgm:pt>
    <dgm:pt modelId="{647C593B-0F8D-4FBC-A879-6D2F41D6D3B3}" type="sibTrans" cxnId="{59CEAD79-34B6-4136-BF51-F521B69E724F}">
      <dgm:prSet/>
      <dgm:spPr/>
      <dgm:t>
        <a:bodyPr/>
        <a:lstStyle/>
        <a:p>
          <a:endParaRPr lang="es-ES"/>
        </a:p>
      </dgm:t>
    </dgm:pt>
    <dgm:pt modelId="{A178F036-539F-4715-BCCE-50E2551DB2E8}">
      <dgm:prSet custT="1"/>
      <dgm:spPr>
        <a:effectLst>
          <a:outerShdw blurRad="50800" dist="38100" dir="2700000" algn="tl" rotWithShape="0">
            <a:prstClr val="black">
              <a:alpha val="40000"/>
            </a:prstClr>
          </a:outerShdw>
        </a:effectLst>
      </dgm:spPr>
      <dgm:t>
        <a:bodyPr/>
        <a:lstStyle/>
        <a:p>
          <a:r>
            <a:rPr lang="es-ES" sz="1400" dirty="0" smtClean="0"/>
            <a:t>El curso de formación específico para el acceso  a ciclos de grado superior tendrán una duración mínima de 700 horas.</a:t>
          </a:r>
          <a:endParaRPr lang="es-ES" sz="1400" dirty="0"/>
        </a:p>
      </dgm:t>
    </dgm:pt>
    <dgm:pt modelId="{2CFD7BD1-4FD9-4D5A-9674-B4249C56C75D}" type="sibTrans" cxnId="{0C2D6C3E-9810-43E5-A1F0-2EE37AC40741}">
      <dgm:prSet/>
      <dgm:spPr/>
      <dgm:t>
        <a:bodyPr/>
        <a:lstStyle/>
        <a:p>
          <a:endParaRPr lang="es-ES"/>
        </a:p>
      </dgm:t>
    </dgm:pt>
    <dgm:pt modelId="{CA021438-ADDE-43EC-8D82-32F094F0E26B}" type="parTrans" cxnId="{0C2D6C3E-9810-43E5-A1F0-2EE37AC40741}">
      <dgm:prSet/>
      <dgm:spPr/>
      <dgm:t>
        <a:bodyPr/>
        <a:lstStyle/>
        <a:p>
          <a:endParaRPr lang="es-ES"/>
        </a:p>
      </dgm:t>
    </dgm:pt>
    <dgm:pt modelId="{3082E0FB-7698-46B0-B5F9-2CFCF2B0B343}">
      <dgm:prSet custT="1"/>
      <dgm:spPr>
        <a:effectLst>
          <a:outerShdw blurRad="50800" dist="38100" dir="2700000" algn="tl" rotWithShape="0">
            <a:prstClr val="black">
              <a:alpha val="40000"/>
            </a:prstClr>
          </a:outerShdw>
        </a:effectLst>
      </dgm:spPr>
      <dgm:t>
        <a:bodyPr/>
        <a:lstStyle/>
        <a:p>
          <a:r>
            <a:rPr lang="es-ES" sz="1350" dirty="0" smtClean="0"/>
            <a:t>Para realizar el curso será necesario estar en posesión de un título de técnico de formación profesional</a:t>
          </a:r>
          <a:endParaRPr lang="es-ES" sz="1350" dirty="0"/>
        </a:p>
      </dgm:t>
    </dgm:pt>
    <dgm:pt modelId="{1C825CFA-4820-4B3E-96CD-AC1334912F67}" type="parTrans" cxnId="{765CF482-7200-4C63-A42D-61EC547557CC}">
      <dgm:prSet/>
      <dgm:spPr/>
      <dgm:t>
        <a:bodyPr/>
        <a:lstStyle/>
        <a:p>
          <a:endParaRPr lang="es-ES"/>
        </a:p>
      </dgm:t>
    </dgm:pt>
    <dgm:pt modelId="{C2AB9E97-DA63-4E0A-93BE-5F0E0C7F1616}" type="sibTrans" cxnId="{765CF482-7200-4C63-A42D-61EC547557CC}">
      <dgm:prSet/>
      <dgm:spPr/>
      <dgm:t>
        <a:bodyPr/>
        <a:lstStyle/>
        <a:p>
          <a:endParaRPr lang="es-ES"/>
        </a:p>
      </dgm:t>
    </dgm:pt>
    <dgm:pt modelId="{B176268D-8663-4EB7-AB77-6784BD49F968}" type="pres">
      <dgm:prSet presAssocID="{2C6B38D2-C549-40E8-997D-E29E7532291A}" presName="diagram" presStyleCnt="0">
        <dgm:presLayoutVars>
          <dgm:dir/>
          <dgm:animLvl val="lvl"/>
          <dgm:resizeHandles val="exact"/>
        </dgm:presLayoutVars>
      </dgm:prSet>
      <dgm:spPr/>
      <dgm:t>
        <a:bodyPr/>
        <a:lstStyle/>
        <a:p>
          <a:endParaRPr lang="es-ES_tradnl"/>
        </a:p>
      </dgm:t>
    </dgm:pt>
    <dgm:pt modelId="{AAFEA803-C1DD-4B18-ADA3-62930098271F}" type="pres">
      <dgm:prSet presAssocID="{6E291306-485B-4A99-8E5A-FCA2234203C7}" presName="compNode" presStyleCnt="0"/>
      <dgm:spPr/>
    </dgm:pt>
    <dgm:pt modelId="{59FBD152-7887-49F5-AA93-6D6EC56A3CE4}" type="pres">
      <dgm:prSet presAssocID="{6E291306-485B-4A99-8E5A-FCA2234203C7}" presName="childRect" presStyleLbl="bgAcc1" presStyleIdx="0" presStyleCnt="2" custScaleY="140278">
        <dgm:presLayoutVars>
          <dgm:bulletEnabled val="1"/>
        </dgm:presLayoutVars>
      </dgm:prSet>
      <dgm:spPr/>
      <dgm:t>
        <a:bodyPr/>
        <a:lstStyle/>
        <a:p>
          <a:endParaRPr lang="es-ES"/>
        </a:p>
      </dgm:t>
    </dgm:pt>
    <dgm:pt modelId="{AC68AE2A-9423-4310-938E-6165FD9DA985}" type="pres">
      <dgm:prSet presAssocID="{6E291306-485B-4A99-8E5A-FCA2234203C7}" presName="parentText" presStyleLbl="node1" presStyleIdx="0" presStyleCnt="0">
        <dgm:presLayoutVars>
          <dgm:chMax val="0"/>
          <dgm:bulletEnabled val="1"/>
        </dgm:presLayoutVars>
      </dgm:prSet>
      <dgm:spPr/>
      <dgm:t>
        <a:bodyPr/>
        <a:lstStyle/>
        <a:p>
          <a:endParaRPr lang="es-ES"/>
        </a:p>
      </dgm:t>
    </dgm:pt>
    <dgm:pt modelId="{8295DB61-4308-48DA-81F3-B015D6718AC7}" type="pres">
      <dgm:prSet presAssocID="{6E291306-485B-4A99-8E5A-FCA2234203C7}" presName="parentRect" presStyleLbl="alignNode1" presStyleIdx="0" presStyleCnt="2"/>
      <dgm:spPr/>
      <dgm:t>
        <a:bodyPr/>
        <a:lstStyle/>
        <a:p>
          <a:endParaRPr lang="es-ES"/>
        </a:p>
      </dgm:t>
    </dgm:pt>
    <dgm:pt modelId="{3257B9EE-CC89-4EAE-8706-E8C42A002856}" type="pres">
      <dgm:prSet presAssocID="{6E291306-485B-4A99-8E5A-FCA2234203C7}" presName="adorn" presStyleLbl="fgAccFollowNode1" presStyleIdx="0" presStyleCnt="2"/>
      <dgm:spPr>
        <a:blipFill rotWithShape="0">
          <a:blip xmlns:r="http://schemas.openxmlformats.org/officeDocument/2006/relationships" r:embed="rId1"/>
          <a:stretch>
            <a:fillRect/>
          </a:stretch>
        </a:blipFill>
        <a:effectLst>
          <a:outerShdw blurRad="50800" dist="38100" dir="2700000" algn="tl" rotWithShape="0">
            <a:prstClr val="black">
              <a:alpha val="40000"/>
            </a:prstClr>
          </a:outerShdw>
        </a:effectLst>
      </dgm:spPr>
      <dgm:t>
        <a:bodyPr/>
        <a:lstStyle/>
        <a:p>
          <a:endParaRPr lang="es-ES"/>
        </a:p>
      </dgm:t>
    </dgm:pt>
    <dgm:pt modelId="{73EB3F59-CD58-46EF-9944-D4A7CA6CAB23}" type="pres">
      <dgm:prSet presAssocID="{898DDB20-B037-48A0-B212-1C50014D5AA5}" presName="sibTrans" presStyleLbl="sibTrans2D1" presStyleIdx="0" presStyleCnt="0"/>
      <dgm:spPr/>
      <dgm:t>
        <a:bodyPr/>
        <a:lstStyle/>
        <a:p>
          <a:endParaRPr lang="es-ES_tradnl"/>
        </a:p>
      </dgm:t>
    </dgm:pt>
    <dgm:pt modelId="{8A30C584-7F90-4928-B884-E2A3E229E276}" type="pres">
      <dgm:prSet presAssocID="{97019FF3-D311-40AF-B6AC-510F2D6C1CBA}" presName="compNode" presStyleCnt="0"/>
      <dgm:spPr/>
    </dgm:pt>
    <dgm:pt modelId="{C8D2B592-B861-46FC-BBF5-2A6AA9450BEC}" type="pres">
      <dgm:prSet presAssocID="{97019FF3-D311-40AF-B6AC-510F2D6C1CBA}" presName="childRect" presStyleLbl="bgAcc1" presStyleIdx="1" presStyleCnt="2" custScaleY="140278">
        <dgm:presLayoutVars>
          <dgm:bulletEnabled val="1"/>
        </dgm:presLayoutVars>
      </dgm:prSet>
      <dgm:spPr/>
      <dgm:t>
        <a:bodyPr/>
        <a:lstStyle/>
        <a:p>
          <a:endParaRPr lang="es-ES"/>
        </a:p>
      </dgm:t>
    </dgm:pt>
    <dgm:pt modelId="{24A74E99-FD0C-4F8E-AA7C-4AFF5DA23931}" type="pres">
      <dgm:prSet presAssocID="{97019FF3-D311-40AF-B6AC-510F2D6C1CBA}" presName="parentText" presStyleLbl="node1" presStyleIdx="0" presStyleCnt="0">
        <dgm:presLayoutVars>
          <dgm:chMax val="0"/>
          <dgm:bulletEnabled val="1"/>
        </dgm:presLayoutVars>
      </dgm:prSet>
      <dgm:spPr/>
      <dgm:t>
        <a:bodyPr/>
        <a:lstStyle/>
        <a:p>
          <a:endParaRPr lang="es-ES"/>
        </a:p>
      </dgm:t>
    </dgm:pt>
    <dgm:pt modelId="{6B9E8D20-927A-4CB7-AC60-66E5395DC64D}" type="pres">
      <dgm:prSet presAssocID="{97019FF3-D311-40AF-B6AC-510F2D6C1CBA}" presName="parentRect" presStyleLbl="alignNode1" presStyleIdx="1" presStyleCnt="2"/>
      <dgm:spPr/>
      <dgm:t>
        <a:bodyPr/>
        <a:lstStyle/>
        <a:p>
          <a:endParaRPr lang="es-ES"/>
        </a:p>
      </dgm:t>
    </dgm:pt>
    <dgm:pt modelId="{C356B622-F085-43E7-847F-6EED0FF4C5AB}" type="pres">
      <dgm:prSet presAssocID="{97019FF3-D311-40AF-B6AC-510F2D6C1CBA}" presName="adorn" presStyleLbl="fgAccFollowNode1" presStyleIdx="1" presStyleCnt="2"/>
      <dgm:spPr>
        <a:blipFill rotWithShape="0">
          <a:blip xmlns:r="http://schemas.openxmlformats.org/officeDocument/2006/relationships" r:embed="rId2"/>
          <a:stretch>
            <a:fillRect/>
          </a:stretch>
        </a:blipFill>
        <a:effectLst>
          <a:outerShdw blurRad="50800" dist="38100" dir="2700000" algn="tl" rotWithShape="0">
            <a:prstClr val="black">
              <a:alpha val="40000"/>
            </a:prstClr>
          </a:outerShdw>
        </a:effectLst>
      </dgm:spPr>
      <dgm:t>
        <a:bodyPr/>
        <a:lstStyle/>
        <a:p>
          <a:endParaRPr lang="es-ES"/>
        </a:p>
      </dgm:t>
    </dgm:pt>
  </dgm:ptLst>
  <dgm:cxnLst>
    <dgm:cxn modelId="{0F80A8CF-1EBD-428D-BF3D-866EEB3E7777}" srcId="{6E291306-485B-4A99-8E5A-FCA2234203C7}" destId="{D3A676C0-087B-4A43-B385-9477DD1B0931}" srcOrd="1" destOrd="0" parTransId="{2ACFCBE3-11BE-409A-8C91-98BC36259201}" sibTransId="{3EF2361C-12A0-44B2-9397-6C6BDE46C6AF}"/>
    <dgm:cxn modelId="{765CF482-7200-4C63-A42D-61EC547557CC}" srcId="{97019FF3-D311-40AF-B6AC-510F2D6C1CBA}" destId="{3082E0FB-7698-46B0-B5F9-2CFCF2B0B343}" srcOrd="2" destOrd="0" parTransId="{1C825CFA-4820-4B3E-96CD-AC1334912F67}" sibTransId="{C2AB9E97-DA63-4E0A-93BE-5F0E0C7F1616}"/>
    <dgm:cxn modelId="{51B2714C-A9DF-4D4B-93FE-4532CADE922B}" type="presOf" srcId="{898DDB20-B037-48A0-B212-1C50014D5AA5}" destId="{73EB3F59-CD58-46EF-9944-D4A7CA6CAB23}" srcOrd="0" destOrd="0" presId="urn:microsoft.com/office/officeart/2005/8/layout/bList2#1"/>
    <dgm:cxn modelId="{6A01D096-0803-41D5-920E-A3868E5A1A23}" type="presOf" srcId="{A178F036-539F-4715-BCCE-50E2551DB2E8}" destId="{C8D2B592-B861-46FC-BBF5-2A6AA9450BEC}" srcOrd="0" destOrd="0" presId="urn:microsoft.com/office/officeart/2005/8/layout/bList2#1"/>
    <dgm:cxn modelId="{05D9916E-26C7-48F3-8CFB-FCFA40865B3C}" type="presOf" srcId="{2C6B38D2-C549-40E8-997D-E29E7532291A}" destId="{B176268D-8663-4EB7-AB77-6784BD49F968}" srcOrd="0" destOrd="0" presId="urn:microsoft.com/office/officeart/2005/8/layout/bList2#1"/>
    <dgm:cxn modelId="{0C2D6C3E-9810-43E5-A1F0-2EE37AC40741}" srcId="{97019FF3-D311-40AF-B6AC-510F2D6C1CBA}" destId="{A178F036-539F-4715-BCCE-50E2551DB2E8}" srcOrd="0" destOrd="0" parTransId="{CA021438-ADDE-43EC-8D82-32F094F0E26B}" sibTransId="{2CFD7BD1-4FD9-4D5A-9674-B4249C56C75D}"/>
    <dgm:cxn modelId="{59CEAD79-34B6-4136-BF51-F521B69E724F}" srcId="{97019FF3-D311-40AF-B6AC-510F2D6C1CBA}" destId="{93A83098-6608-41AB-BD46-A2236CD3B535}" srcOrd="1" destOrd="0" parTransId="{621862DB-BBDC-4EFF-BC54-73A3775FB449}" sibTransId="{647C593B-0F8D-4FBC-A879-6D2F41D6D3B3}"/>
    <dgm:cxn modelId="{0A0D731C-CA8A-44A1-A025-24267555B359}" type="presOf" srcId="{6E291306-485B-4A99-8E5A-FCA2234203C7}" destId="{8295DB61-4308-48DA-81F3-B015D6718AC7}" srcOrd="1" destOrd="0" presId="urn:microsoft.com/office/officeart/2005/8/layout/bList2#1"/>
    <dgm:cxn modelId="{400E79EC-34A0-4E6B-8A23-D42B36C5C14C}" srcId="{2C6B38D2-C549-40E8-997D-E29E7532291A}" destId="{97019FF3-D311-40AF-B6AC-510F2D6C1CBA}" srcOrd="1" destOrd="0" parTransId="{153FDF4B-2184-4FD4-B8FE-4C8C8E19C2A2}" sibTransId="{EBDE25CF-2AB6-41E5-A081-C039794A393A}"/>
    <dgm:cxn modelId="{3C22DB95-F654-4221-AE4F-BA2834A56E31}" type="presOf" srcId="{14ABC609-DA3B-4CA0-AB06-5ADEE6321DCE}" destId="{59FBD152-7887-49F5-AA93-6D6EC56A3CE4}" srcOrd="0" destOrd="0" presId="urn:microsoft.com/office/officeart/2005/8/layout/bList2#1"/>
    <dgm:cxn modelId="{CDB50DC4-786C-4779-A31A-3F659ACF55AD}" srcId="{6E291306-485B-4A99-8E5A-FCA2234203C7}" destId="{14ABC609-DA3B-4CA0-AB06-5ADEE6321DCE}" srcOrd="0" destOrd="0" parTransId="{126E7722-7E04-478A-9D3B-D28AF533EF62}" sibTransId="{1D4AF197-E09B-41DF-96A0-EC47F2EF0A59}"/>
    <dgm:cxn modelId="{4117555C-F352-4C57-8644-26C1FAAD0835}" type="presOf" srcId="{6E291306-485B-4A99-8E5A-FCA2234203C7}" destId="{AC68AE2A-9423-4310-938E-6165FD9DA985}" srcOrd="0" destOrd="0" presId="urn:microsoft.com/office/officeart/2005/8/layout/bList2#1"/>
    <dgm:cxn modelId="{DBC4CE1F-C347-44EB-97F7-51D2FE41E076}" srcId="{6E291306-485B-4A99-8E5A-FCA2234203C7}" destId="{4CC8E44A-6F21-48C5-86FF-362A7DA7AB97}" srcOrd="2" destOrd="0" parTransId="{1F2EE39C-E3F0-4C2E-B034-BDA23448B989}" sibTransId="{442C5C14-7027-4BDB-9711-3EB3AFE2F0D4}"/>
    <dgm:cxn modelId="{6181A4FB-09B4-4CC5-9238-46689C45BF44}" type="presOf" srcId="{93A83098-6608-41AB-BD46-A2236CD3B535}" destId="{C8D2B592-B861-46FC-BBF5-2A6AA9450BEC}" srcOrd="0" destOrd="1" presId="urn:microsoft.com/office/officeart/2005/8/layout/bList2#1"/>
    <dgm:cxn modelId="{6FE8BBC8-FA1E-4997-B776-1D5702705466}" type="presOf" srcId="{97019FF3-D311-40AF-B6AC-510F2D6C1CBA}" destId="{24A74E99-FD0C-4F8E-AA7C-4AFF5DA23931}" srcOrd="0" destOrd="0" presId="urn:microsoft.com/office/officeart/2005/8/layout/bList2#1"/>
    <dgm:cxn modelId="{2223B082-EDB2-4B06-9CE9-A7DA3CB07E09}" srcId="{2C6B38D2-C549-40E8-997D-E29E7532291A}" destId="{6E291306-485B-4A99-8E5A-FCA2234203C7}" srcOrd="0" destOrd="0" parTransId="{FA75CA82-52B8-4E0D-A7FB-DCA2345A4C73}" sibTransId="{898DDB20-B037-48A0-B212-1C50014D5AA5}"/>
    <dgm:cxn modelId="{58FC123D-FFE5-4F4C-A64F-C29A9F47482C}" type="presOf" srcId="{4CC8E44A-6F21-48C5-86FF-362A7DA7AB97}" destId="{59FBD152-7887-49F5-AA93-6D6EC56A3CE4}" srcOrd="0" destOrd="2" presId="urn:microsoft.com/office/officeart/2005/8/layout/bList2#1"/>
    <dgm:cxn modelId="{1ACEB678-D645-479F-B7E1-BD9C6410B5A3}" type="presOf" srcId="{97019FF3-D311-40AF-B6AC-510F2D6C1CBA}" destId="{6B9E8D20-927A-4CB7-AC60-66E5395DC64D}" srcOrd="1" destOrd="0" presId="urn:microsoft.com/office/officeart/2005/8/layout/bList2#1"/>
    <dgm:cxn modelId="{C69C6703-4049-4558-AF94-8FA2E44A5369}" type="presOf" srcId="{3082E0FB-7698-46B0-B5F9-2CFCF2B0B343}" destId="{C8D2B592-B861-46FC-BBF5-2A6AA9450BEC}" srcOrd="0" destOrd="2" presId="urn:microsoft.com/office/officeart/2005/8/layout/bList2#1"/>
    <dgm:cxn modelId="{4BF277B5-E605-4C19-8D79-43E6F4C4E13B}" type="presOf" srcId="{D3A676C0-087B-4A43-B385-9477DD1B0931}" destId="{59FBD152-7887-49F5-AA93-6D6EC56A3CE4}" srcOrd="0" destOrd="1" presId="urn:microsoft.com/office/officeart/2005/8/layout/bList2#1"/>
    <dgm:cxn modelId="{4FE17747-FE31-4F03-A31E-3603F5294CE5}" type="presParOf" srcId="{B176268D-8663-4EB7-AB77-6784BD49F968}" destId="{AAFEA803-C1DD-4B18-ADA3-62930098271F}" srcOrd="0" destOrd="0" presId="urn:microsoft.com/office/officeart/2005/8/layout/bList2#1"/>
    <dgm:cxn modelId="{AE963789-4C57-481D-81FC-859468690496}" type="presParOf" srcId="{AAFEA803-C1DD-4B18-ADA3-62930098271F}" destId="{59FBD152-7887-49F5-AA93-6D6EC56A3CE4}" srcOrd="0" destOrd="0" presId="urn:microsoft.com/office/officeart/2005/8/layout/bList2#1"/>
    <dgm:cxn modelId="{A035293E-F20A-4D8F-81A1-26EC6EC91C14}" type="presParOf" srcId="{AAFEA803-C1DD-4B18-ADA3-62930098271F}" destId="{AC68AE2A-9423-4310-938E-6165FD9DA985}" srcOrd="1" destOrd="0" presId="urn:microsoft.com/office/officeart/2005/8/layout/bList2#1"/>
    <dgm:cxn modelId="{7D907F7B-BC4E-4A88-8CA8-2481E5E6A1C2}" type="presParOf" srcId="{AAFEA803-C1DD-4B18-ADA3-62930098271F}" destId="{8295DB61-4308-48DA-81F3-B015D6718AC7}" srcOrd="2" destOrd="0" presId="urn:microsoft.com/office/officeart/2005/8/layout/bList2#1"/>
    <dgm:cxn modelId="{11AE5F1F-F78D-4D47-A571-15ED6D5F625F}" type="presParOf" srcId="{AAFEA803-C1DD-4B18-ADA3-62930098271F}" destId="{3257B9EE-CC89-4EAE-8706-E8C42A002856}" srcOrd="3" destOrd="0" presId="urn:microsoft.com/office/officeart/2005/8/layout/bList2#1"/>
    <dgm:cxn modelId="{F2DB79D6-B36A-45E8-89F9-882BBC19AEEE}" type="presParOf" srcId="{B176268D-8663-4EB7-AB77-6784BD49F968}" destId="{73EB3F59-CD58-46EF-9944-D4A7CA6CAB23}" srcOrd="1" destOrd="0" presId="urn:microsoft.com/office/officeart/2005/8/layout/bList2#1"/>
    <dgm:cxn modelId="{B6977FC9-E2F7-45D4-9EE8-1A2C7F15E4C9}" type="presParOf" srcId="{B176268D-8663-4EB7-AB77-6784BD49F968}" destId="{8A30C584-7F90-4928-B884-E2A3E229E276}" srcOrd="2" destOrd="0" presId="urn:microsoft.com/office/officeart/2005/8/layout/bList2#1"/>
    <dgm:cxn modelId="{3CEB3856-94B1-455E-8D83-DFB0D9A1343B}" type="presParOf" srcId="{8A30C584-7F90-4928-B884-E2A3E229E276}" destId="{C8D2B592-B861-46FC-BBF5-2A6AA9450BEC}" srcOrd="0" destOrd="0" presId="urn:microsoft.com/office/officeart/2005/8/layout/bList2#1"/>
    <dgm:cxn modelId="{0514EE6C-70E8-40E1-B029-85F2818E7CD2}" type="presParOf" srcId="{8A30C584-7F90-4928-B884-E2A3E229E276}" destId="{24A74E99-FD0C-4F8E-AA7C-4AFF5DA23931}" srcOrd="1" destOrd="0" presId="urn:microsoft.com/office/officeart/2005/8/layout/bList2#1"/>
    <dgm:cxn modelId="{DEF33D77-05A6-42A9-A36E-E3EE24AC91BA}" type="presParOf" srcId="{8A30C584-7F90-4928-B884-E2A3E229E276}" destId="{6B9E8D20-927A-4CB7-AC60-66E5395DC64D}" srcOrd="2" destOrd="0" presId="urn:microsoft.com/office/officeart/2005/8/layout/bList2#1"/>
    <dgm:cxn modelId="{4DF1038F-F267-48FD-853B-6DF1E21F254D}" type="presParOf" srcId="{8A30C584-7F90-4928-B884-E2A3E229E276}" destId="{C356B622-F085-43E7-847F-6EED0FF4C5AB}" srcOrd="3" destOrd="0" presId="urn:microsoft.com/office/officeart/2005/8/layout/b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C6B38D2-C549-40E8-997D-E29E7532291A}"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es-ES"/>
        </a:p>
      </dgm:t>
    </dgm:pt>
    <dgm:pt modelId="{6E291306-485B-4A99-8E5A-FCA2234203C7}">
      <dgm:prSet phldrT="[Texto]" custT="1"/>
      <dgm:spPr/>
      <dgm:t>
        <a:bodyPr/>
        <a:lstStyle/>
        <a:p>
          <a:pPr algn="ctr"/>
          <a:r>
            <a:rPr lang="es-ES" sz="2000" dirty="0" smtClean="0"/>
            <a:t>Prueba de acceso a ciclos de grado medio</a:t>
          </a:r>
          <a:endParaRPr lang="es-ES" sz="2000" dirty="0"/>
        </a:p>
      </dgm:t>
    </dgm:pt>
    <dgm:pt modelId="{FA75CA82-52B8-4E0D-A7FB-DCA2345A4C73}" type="parTrans" cxnId="{2223B082-EDB2-4B06-9CE9-A7DA3CB07E09}">
      <dgm:prSet/>
      <dgm:spPr/>
      <dgm:t>
        <a:bodyPr/>
        <a:lstStyle/>
        <a:p>
          <a:endParaRPr lang="es-ES"/>
        </a:p>
      </dgm:t>
    </dgm:pt>
    <dgm:pt modelId="{898DDB20-B037-48A0-B212-1C50014D5AA5}" type="sibTrans" cxnId="{2223B082-EDB2-4B06-9CE9-A7DA3CB07E09}">
      <dgm:prSet/>
      <dgm:spPr/>
      <dgm:t>
        <a:bodyPr/>
        <a:lstStyle/>
        <a:p>
          <a:endParaRPr lang="es-ES"/>
        </a:p>
      </dgm:t>
    </dgm:pt>
    <dgm:pt modelId="{14ABC609-DA3B-4CA0-AB06-5ADEE6321DCE}">
      <dgm:prSet phldrT="[Texto]" custT="1"/>
      <dgm:spPr>
        <a:effectLst>
          <a:outerShdw blurRad="50800" dist="38100" dir="2700000" algn="tl" rotWithShape="0">
            <a:prstClr val="black">
              <a:alpha val="40000"/>
            </a:prstClr>
          </a:outerShdw>
        </a:effectLst>
      </dgm:spPr>
      <dgm:t>
        <a:bodyPr/>
        <a:lstStyle/>
        <a:p>
          <a:r>
            <a:rPr lang="es-ES_tradnl" sz="1400" dirty="0" smtClean="0"/>
            <a:t>La prueba de acceso a los ciclos formativos de grado medio deberá acreditar que el alumno posee los conocimientos y habilidades suficientes para cursar con aprovechamiento las enseñanzas correspondientes. Se organizarán en tres partes, una por cada uno de los ámbitos (</a:t>
          </a:r>
          <a:r>
            <a:rPr lang="es-ES" sz="1400" dirty="0" smtClean="0"/>
            <a:t>comunicación, ámbito social y ámbito científico-tecnológico</a:t>
          </a:r>
          <a:r>
            <a:rPr lang="es-ES_tradnl" sz="1400" dirty="0" smtClean="0"/>
            <a:t> )</a:t>
          </a:r>
          <a:endParaRPr lang="es-ES" sz="1400" dirty="0"/>
        </a:p>
      </dgm:t>
    </dgm:pt>
    <dgm:pt modelId="{126E7722-7E04-478A-9D3B-D28AF533EF62}" type="parTrans" cxnId="{CDB50DC4-786C-4779-A31A-3F659ACF55AD}">
      <dgm:prSet/>
      <dgm:spPr/>
      <dgm:t>
        <a:bodyPr/>
        <a:lstStyle/>
        <a:p>
          <a:endParaRPr lang="es-ES"/>
        </a:p>
      </dgm:t>
    </dgm:pt>
    <dgm:pt modelId="{1D4AF197-E09B-41DF-96A0-EC47F2EF0A59}" type="sibTrans" cxnId="{CDB50DC4-786C-4779-A31A-3F659ACF55AD}">
      <dgm:prSet/>
      <dgm:spPr/>
      <dgm:t>
        <a:bodyPr/>
        <a:lstStyle/>
        <a:p>
          <a:endParaRPr lang="es-ES"/>
        </a:p>
      </dgm:t>
    </dgm:pt>
    <dgm:pt modelId="{97019FF3-D311-40AF-B6AC-510F2D6C1CBA}">
      <dgm:prSet phldrT="[Texto]" custT="1"/>
      <dgm:spPr/>
      <dgm:t>
        <a:bodyPr/>
        <a:lstStyle/>
        <a:p>
          <a:pPr algn="ctr"/>
          <a:r>
            <a:rPr lang="es-ES" sz="1900" dirty="0" smtClean="0"/>
            <a:t>Prueba de acceso a ciclos de grado superior</a:t>
          </a:r>
          <a:endParaRPr lang="es-ES" sz="1900" dirty="0"/>
        </a:p>
      </dgm:t>
    </dgm:pt>
    <dgm:pt modelId="{153FDF4B-2184-4FD4-B8FE-4C8C8E19C2A2}" type="parTrans" cxnId="{400E79EC-34A0-4E6B-8A23-D42B36C5C14C}">
      <dgm:prSet/>
      <dgm:spPr/>
      <dgm:t>
        <a:bodyPr/>
        <a:lstStyle/>
        <a:p>
          <a:endParaRPr lang="es-ES"/>
        </a:p>
      </dgm:t>
    </dgm:pt>
    <dgm:pt modelId="{EBDE25CF-2AB6-41E5-A081-C039794A393A}" type="sibTrans" cxnId="{400E79EC-34A0-4E6B-8A23-D42B36C5C14C}">
      <dgm:prSet/>
      <dgm:spPr/>
      <dgm:t>
        <a:bodyPr/>
        <a:lstStyle/>
        <a:p>
          <a:endParaRPr lang="es-ES"/>
        </a:p>
      </dgm:t>
    </dgm:pt>
    <dgm:pt modelId="{A178F036-539F-4715-BCCE-50E2551DB2E8}">
      <dgm:prSet custT="1"/>
      <dgm:spPr>
        <a:effectLst>
          <a:outerShdw blurRad="50800" dist="38100" dir="2700000" algn="tl" rotWithShape="0">
            <a:prstClr val="black">
              <a:alpha val="40000"/>
            </a:prstClr>
          </a:outerShdw>
        </a:effectLst>
      </dgm:spPr>
      <dgm:t>
        <a:bodyPr/>
        <a:lstStyle/>
        <a:p>
          <a:r>
            <a:rPr lang="es-ES_tradnl" sz="1300" dirty="0" smtClean="0"/>
            <a:t>La prueba de acceso a la formación profesional de grado superior tendrá por objeto acreditar que el alumno posee la madurez necesaria en relación con los objetivos del Bachillerato, así como los conocimientos específicos que se requieran para el ciclo al que desee acceder.</a:t>
          </a:r>
          <a:endParaRPr lang="es-ES" sz="1300" dirty="0"/>
        </a:p>
      </dgm:t>
    </dgm:pt>
    <dgm:pt modelId="{2CFD7BD1-4FD9-4D5A-9674-B4249C56C75D}" type="sibTrans" cxnId="{0C2D6C3E-9810-43E5-A1F0-2EE37AC40741}">
      <dgm:prSet/>
      <dgm:spPr/>
      <dgm:t>
        <a:bodyPr/>
        <a:lstStyle/>
        <a:p>
          <a:endParaRPr lang="es-ES"/>
        </a:p>
      </dgm:t>
    </dgm:pt>
    <dgm:pt modelId="{CA021438-ADDE-43EC-8D82-32F094F0E26B}" type="parTrans" cxnId="{0C2D6C3E-9810-43E5-A1F0-2EE37AC40741}">
      <dgm:prSet/>
      <dgm:spPr/>
      <dgm:t>
        <a:bodyPr/>
        <a:lstStyle/>
        <a:p>
          <a:endParaRPr lang="es-ES"/>
        </a:p>
      </dgm:t>
    </dgm:pt>
    <dgm:pt modelId="{1EA650E9-4FB7-4EBB-A728-E48D83A98991}">
      <dgm:prSet custT="1"/>
      <dgm:spPr>
        <a:effectLst>
          <a:outerShdw blurRad="50800" dist="38100" dir="2700000" algn="tl" rotWithShape="0">
            <a:prstClr val="black">
              <a:alpha val="40000"/>
            </a:prstClr>
          </a:outerShdw>
        </a:effectLst>
      </dgm:spPr>
      <dgm:t>
        <a:bodyPr/>
        <a:lstStyle/>
        <a:p>
          <a:r>
            <a:rPr lang="es-ES_tradnl" sz="1400" dirty="0" smtClean="0"/>
            <a:t>El </a:t>
          </a:r>
          <a:r>
            <a:rPr lang="es-ES_tradnl" sz="1400" dirty="0"/>
            <a:t>currículo de referencia para la organización de la prueba será el mismo que el establecido para el curso de </a:t>
          </a:r>
          <a:r>
            <a:rPr lang="es-ES_tradnl" sz="1400" dirty="0" smtClean="0"/>
            <a:t>acceso</a:t>
          </a:r>
          <a:endParaRPr lang="es-ES_tradnl" sz="1400" dirty="0"/>
        </a:p>
      </dgm:t>
    </dgm:pt>
    <dgm:pt modelId="{FA65BD93-3806-48FE-8E46-68B186F2279A}" type="parTrans" cxnId="{AA77E5BB-C986-4433-B493-47A90513E583}">
      <dgm:prSet/>
      <dgm:spPr/>
      <dgm:t>
        <a:bodyPr/>
        <a:lstStyle/>
        <a:p>
          <a:endParaRPr lang="es-ES_tradnl"/>
        </a:p>
      </dgm:t>
    </dgm:pt>
    <dgm:pt modelId="{C79E32C6-652B-453D-A6C9-C52B3F0783FF}" type="sibTrans" cxnId="{AA77E5BB-C986-4433-B493-47A90513E583}">
      <dgm:prSet/>
      <dgm:spPr/>
      <dgm:t>
        <a:bodyPr/>
        <a:lstStyle/>
        <a:p>
          <a:endParaRPr lang="es-ES_tradnl"/>
        </a:p>
      </dgm:t>
    </dgm:pt>
    <dgm:pt modelId="{C9BA8C04-0D5F-40BE-A87F-4D2EE90494EA}">
      <dgm:prSet custT="1"/>
      <dgm:spPr>
        <a:effectLst>
          <a:outerShdw blurRad="50800" dist="38100" dir="2700000" algn="tl" rotWithShape="0">
            <a:prstClr val="black">
              <a:alpha val="40000"/>
            </a:prstClr>
          </a:outerShdw>
        </a:effectLst>
      </dgm:spPr>
      <dgm:t>
        <a:bodyPr/>
        <a:lstStyle/>
        <a:p>
          <a:r>
            <a:rPr lang="es-ES_tradnl" sz="1400" dirty="0" smtClean="0"/>
            <a:t>Las </a:t>
          </a:r>
          <a:r>
            <a:rPr lang="es-ES_tradnl" sz="1400" dirty="0"/>
            <a:t>pruebas se realizarán en </a:t>
          </a:r>
          <a:r>
            <a:rPr lang="es-ES_tradnl" sz="1400" dirty="0" smtClean="0"/>
            <a:t>Centros públicos</a:t>
          </a:r>
          <a:endParaRPr lang="es-ES_tradnl" sz="1400" dirty="0"/>
        </a:p>
      </dgm:t>
    </dgm:pt>
    <dgm:pt modelId="{1CE11AE0-0F7E-4B51-A812-4E48CEEBB045}" type="parTrans" cxnId="{7D44DFB9-BD6B-45B4-957D-77052ED535CD}">
      <dgm:prSet/>
      <dgm:spPr/>
      <dgm:t>
        <a:bodyPr/>
        <a:lstStyle/>
        <a:p>
          <a:endParaRPr lang="es-ES_tradnl"/>
        </a:p>
      </dgm:t>
    </dgm:pt>
    <dgm:pt modelId="{B9E01EDC-6E32-4756-9894-F729F3D94116}" type="sibTrans" cxnId="{7D44DFB9-BD6B-45B4-957D-77052ED535CD}">
      <dgm:prSet/>
      <dgm:spPr/>
      <dgm:t>
        <a:bodyPr/>
        <a:lstStyle/>
        <a:p>
          <a:endParaRPr lang="es-ES_tradnl"/>
        </a:p>
      </dgm:t>
    </dgm:pt>
    <dgm:pt modelId="{B0459BD4-A7F1-4904-B200-66311CF4A202}">
      <dgm:prSet custT="1"/>
      <dgm:spPr>
        <a:effectLst>
          <a:outerShdw blurRad="50800" dist="38100" dir="2700000" algn="tl" rotWithShape="0">
            <a:prstClr val="black">
              <a:alpha val="40000"/>
            </a:prstClr>
          </a:outerShdw>
        </a:effectLst>
      </dgm:spPr>
      <dgm:t>
        <a:bodyPr/>
        <a:lstStyle/>
        <a:p>
          <a:r>
            <a:rPr lang="es-ES_tradnl" sz="1300" dirty="0" smtClean="0"/>
            <a:t>La </a:t>
          </a:r>
          <a:r>
            <a:rPr lang="es-ES_tradnl" sz="1300" dirty="0"/>
            <a:t>prueba se organizará en dos partes, común y específica, tomando como referente lo establecido para la organización del curso de formación especifica.</a:t>
          </a:r>
        </a:p>
      </dgm:t>
    </dgm:pt>
    <dgm:pt modelId="{3ED48B1B-E3ED-4E8D-AB63-BA646A177CFA}" type="parTrans" cxnId="{B15A2F26-7601-4CF5-B7FC-11374EDAFC63}">
      <dgm:prSet/>
      <dgm:spPr/>
      <dgm:t>
        <a:bodyPr/>
        <a:lstStyle/>
        <a:p>
          <a:endParaRPr lang="es-ES_tradnl"/>
        </a:p>
      </dgm:t>
    </dgm:pt>
    <dgm:pt modelId="{F1F3D4FC-CB1A-4E67-8B3A-E96ADCCCB440}" type="sibTrans" cxnId="{B15A2F26-7601-4CF5-B7FC-11374EDAFC63}">
      <dgm:prSet/>
      <dgm:spPr/>
      <dgm:t>
        <a:bodyPr/>
        <a:lstStyle/>
        <a:p>
          <a:endParaRPr lang="es-ES_tradnl"/>
        </a:p>
      </dgm:t>
    </dgm:pt>
    <dgm:pt modelId="{B54011D7-4622-4EF3-B073-10422AA948D2}">
      <dgm:prSet custT="1"/>
      <dgm:spPr>
        <a:effectLst>
          <a:outerShdw blurRad="50800" dist="38100" dir="2700000" algn="tl" rotWithShape="0">
            <a:prstClr val="black">
              <a:alpha val="40000"/>
            </a:prstClr>
          </a:outerShdw>
        </a:effectLst>
      </dgm:spPr>
      <dgm:t>
        <a:bodyPr/>
        <a:lstStyle/>
        <a:p>
          <a:r>
            <a:rPr lang="es-ES_tradnl" sz="1300" dirty="0" smtClean="0"/>
            <a:t>Se </a:t>
          </a:r>
          <a:r>
            <a:rPr lang="es-ES_tradnl" sz="1300" dirty="0"/>
            <a:t>requerirá tener diecinueve años, cumplidos en el año de realización de la prueba o dieciocho si se acredita estar en posesión de un título de Técnico relacionado con aquél al que se desea acceder</a:t>
          </a:r>
        </a:p>
      </dgm:t>
    </dgm:pt>
    <dgm:pt modelId="{60B9C43A-CFF7-450F-9D22-E3FC35FF7EE5}" type="parTrans" cxnId="{CA40C9EE-300F-43DB-81DA-E31A9932E543}">
      <dgm:prSet/>
      <dgm:spPr/>
      <dgm:t>
        <a:bodyPr/>
        <a:lstStyle/>
        <a:p>
          <a:endParaRPr lang="es-ES_tradnl"/>
        </a:p>
      </dgm:t>
    </dgm:pt>
    <dgm:pt modelId="{871C8840-D735-4A28-B894-355C2124C736}" type="sibTrans" cxnId="{CA40C9EE-300F-43DB-81DA-E31A9932E543}">
      <dgm:prSet/>
      <dgm:spPr/>
      <dgm:t>
        <a:bodyPr/>
        <a:lstStyle/>
        <a:p>
          <a:endParaRPr lang="es-ES_tradnl"/>
        </a:p>
      </dgm:t>
    </dgm:pt>
    <dgm:pt modelId="{B176268D-8663-4EB7-AB77-6784BD49F968}" type="pres">
      <dgm:prSet presAssocID="{2C6B38D2-C549-40E8-997D-E29E7532291A}" presName="diagram" presStyleCnt="0">
        <dgm:presLayoutVars>
          <dgm:dir/>
          <dgm:animLvl val="lvl"/>
          <dgm:resizeHandles val="exact"/>
        </dgm:presLayoutVars>
      </dgm:prSet>
      <dgm:spPr/>
      <dgm:t>
        <a:bodyPr/>
        <a:lstStyle/>
        <a:p>
          <a:endParaRPr lang="es-ES_tradnl"/>
        </a:p>
      </dgm:t>
    </dgm:pt>
    <dgm:pt modelId="{AAFEA803-C1DD-4B18-ADA3-62930098271F}" type="pres">
      <dgm:prSet presAssocID="{6E291306-485B-4A99-8E5A-FCA2234203C7}" presName="compNode" presStyleCnt="0"/>
      <dgm:spPr/>
    </dgm:pt>
    <dgm:pt modelId="{59FBD152-7887-49F5-AA93-6D6EC56A3CE4}" type="pres">
      <dgm:prSet presAssocID="{6E291306-485B-4A99-8E5A-FCA2234203C7}" presName="childRect" presStyleLbl="bgAcc1" presStyleIdx="0" presStyleCnt="2" custScaleY="140278">
        <dgm:presLayoutVars>
          <dgm:bulletEnabled val="1"/>
        </dgm:presLayoutVars>
      </dgm:prSet>
      <dgm:spPr/>
      <dgm:t>
        <a:bodyPr/>
        <a:lstStyle/>
        <a:p>
          <a:endParaRPr lang="es-ES"/>
        </a:p>
      </dgm:t>
    </dgm:pt>
    <dgm:pt modelId="{AC68AE2A-9423-4310-938E-6165FD9DA985}" type="pres">
      <dgm:prSet presAssocID="{6E291306-485B-4A99-8E5A-FCA2234203C7}" presName="parentText" presStyleLbl="node1" presStyleIdx="0" presStyleCnt="0">
        <dgm:presLayoutVars>
          <dgm:chMax val="0"/>
          <dgm:bulletEnabled val="1"/>
        </dgm:presLayoutVars>
      </dgm:prSet>
      <dgm:spPr/>
      <dgm:t>
        <a:bodyPr/>
        <a:lstStyle/>
        <a:p>
          <a:endParaRPr lang="es-ES"/>
        </a:p>
      </dgm:t>
    </dgm:pt>
    <dgm:pt modelId="{8295DB61-4308-48DA-81F3-B015D6718AC7}" type="pres">
      <dgm:prSet presAssocID="{6E291306-485B-4A99-8E5A-FCA2234203C7}" presName="parentRect" presStyleLbl="alignNode1" presStyleIdx="0" presStyleCnt="2"/>
      <dgm:spPr/>
      <dgm:t>
        <a:bodyPr/>
        <a:lstStyle/>
        <a:p>
          <a:endParaRPr lang="es-ES"/>
        </a:p>
      </dgm:t>
    </dgm:pt>
    <dgm:pt modelId="{3257B9EE-CC89-4EAE-8706-E8C42A002856}" type="pres">
      <dgm:prSet presAssocID="{6E291306-485B-4A99-8E5A-FCA2234203C7}" presName="adorn" presStyleLbl="fgAccFollowNode1" presStyleIdx="0" presStyleCnt="2"/>
      <dgm:spPr>
        <a:blipFill rotWithShape="0">
          <a:blip xmlns:r="http://schemas.openxmlformats.org/officeDocument/2006/relationships" r:embed="rId1"/>
          <a:stretch>
            <a:fillRect/>
          </a:stretch>
        </a:blipFill>
        <a:effectLst>
          <a:outerShdw blurRad="50800" dist="38100" dir="2700000" algn="tl" rotWithShape="0">
            <a:prstClr val="black">
              <a:alpha val="40000"/>
            </a:prstClr>
          </a:outerShdw>
        </a:effectLst>
      </dgm:spPr>
      <dgm:t>
        <a:bodyPr/>
        <a:lstStyle/>
        <a:p>
          <a:endParaRPr lang="es-ES_tradnl"/>
        </a:p>
      </dgm:t>
    </dgm:pt>
    <dgm:pt modelId="{73EB3F59-CD58-46EF-9944-D4A7CA6CAB23}" type="pres">
      <dgm:prSet presAssocID="{898DDB20-B037-48A0-B212-1C50014D5AA5}" presName="sibTrans" presStyleLbl="sibTrans2D1" presStyleIdx="0" presStyleCnt="0"/>
      <dgm:spPr/>
      <dgm:t>
        <a:bodyPr/>
        <a:lstStyle/>
        <a:p>
          <a:endParaRPr lang="es-ES_tradnl"/>
        </a:p>
      </dgm:t>
    </dgm:pt>
    <dgm:pt modelId="{8A30C584-7F90-4928-B884-E2A3E229E276}" type="pres">
      <dgm:prSet presAssocID="{97019FF3-D311-40AF-B6AC-510F2D6C1CBA}" presName="compNode" presStyleCnt="0"/>
      <dgm:spPr/>
    </dgm:pt>
    <dgm:pt modelId="{C8D2B592-B861-46FC-BBF5-2A6AA9450BEC}" type="pres">
      <dgm:prSet presAssocID="{97019FF3-D311-40AF-B6AC-510F2D6C1CBA}" presName="childRect" presStyleLbl="bgAcc1" presStyleIdx="1" presStyleCnt="2" custScaleY="140278">
        <dgm:presLayoutVars>
          <dgm:bulletEnabled val="1"/>
        </dgm:presLayoutVars>
      </dgm:prSet>
      <dgm:spPr/>
      <dgm:t>
        <a:bodyPr/>
        <a:lstStyle/>
        <a:p>
          <a:endParaRPr lang="es-ES"/>
        </a:p>
      </dgm:t>
    </dgm:pt>
    <dgm:pt modelId="{24A74E99-FD0C-4F8E-AA7C-4AFF5DA23931}" type="pres">
      <dgm:prSet presAssocID="{97019FF3-D311-40AF-B6AC-510F2D6C1CBA}" presName="parentText" presStyleLbl="node1" presStyleIdx="0" presStyleCnt="0">
        <dgm:presLayoutVars>
          <dgm:chMax val="0"/>
          <dgm:bulletEnabled val="1"/>
        </dgm:presLayoutVars>
      </dgm:prSet>
      <dgm:spPr/>
      <dgm:t>
        <a:bodyPr/>
        <a:lstStyle/>
        <a:p>
          <a:endParaRPr lang="es-ES"/>
        </a:p>
      </dgm:t>
    </dgm:pt>
    <dgm:pt modelId="{6B9E8D20-927A-4CB7-AC60-66E5395DC64D}" type="pres">
      <dgm:prSet presAssocID="{97019FF3-D311-40AF-B6AC-510F2D6C1CBA}" presName="parentRect" presStyleLbl="alignNode1" presStyleIdx="1" presStyleCnt="2"/>
      <dgm:spPr/>
      <dgm:t>
        <a:bodyPr/>
        <a:lstStyle/>
        <a:p>
          <a:endParaRPr lang="es-ES"/>
        </a:p>
      </dgm:t>
    </dgm:pt>
    <dgm:pt modelId="{C356B622-F085-43E7-847F-6EED0FF4C5AB}" type="pres">
      <dgm:prSet presAssocID="{97019FF3-D311-40AF-B6AC-510F2D6C1CBA}" presName="adorn" presStyleLbl="fgAccFollowNode1" presStyleIdx="1" presStyleCnt="2"/>
      <dgm:spPr>
        <a:blipFill rotWithShape="0">
          <a:blip xmlns:r="http://schemas.openxmlformats.org/officeDocument/2006/relationships" r:embed="rId2"/>
          <a:stretch>
            <a:fillRect/>
          </a:stretch>
        </a:blipFill>
        <a:effectLst>
          <a:outerShdw blurRad="50800" dist="38100" dir="2700000" algn="tl" rotWithShape="0">
            <a:prstClr val="black">
              <a:alpha val="40000"/>
            </a:prstClr>
          </a:outerShdw>
        </a:effectLst>
      </dgm:spPr>
      <dgm:t>
        <a:bodyPr/>
        <a:lstStyle/>
        <a:p>
          <a:endParaRPr lang="es-ES_tradnl"/>
        </a:p>
      </dgm:t>
    </dgm:pt>
  </dgm:ptLst>
  <dgm:cxnLst>
    <dgm:cxn modelId="{AA77E5BB-C986-4433-B493-47A90513E583}" srcId="{6E291306-485B-4A99-8E5A-FCA2234203C7}" destId="{1EA650E9-4FB7-4EBB-A728-E48D83A98991}" srcOrd="1" destOrd="0" parTransId="{FA65BD93-3806-48FE-8E46-68B186F2279A}" sibTransId="{C79E32C6-652B-453D-A6C9-C52B3F0783FF}"/>
    <dgm:cxn modelId="{E4B8BDD6-B7C7-4763-B6AB-F930F3FAB167}" type="presOf" srcId="{2C6B38D2-C549-40E8-997D-E29E7532291A}" destId="{B176268D-8663-4EB7-AB77-6784BD49F968}" srcOrd="0" destOrd="0" presId="urn:microsoft.com/office/officeart/2005/8/layout/bList2#2"/>
    <dgm:cxn modelId="{B24A3278-73E3-4898-9D86-E9B0131518F0}" type="presOf" srcId="{B54011D7-4622-4EF3-B073-10422AA948D2}" destId="{C8D2B592-B861-46FC-BBF5-2A6AA9450BEC}" srcOrd="0" destOrd="2" presId="urn:microsoft.com/office/officeart/2005/8/layout/bList2#2"/>
    <dgm:cxn modelId="{541DD264-0BD4-44F9-91E8-73EDE355468F}" type="presOf" srcId="{97019FF3-D311-40AF-B6AC-510F2D6C1CBA}" destId="{24A74E99-FD0C-4F8E-AA7C-4AFF5DA23931}" srcOrd="0" destOrd="0" presId="urn:microsoft.com/office/officeart/2005/8/layout/bList2#2"/>
    <dgm:cxn modelId="{850DA910-2DF4-49BE-99FA-681657CA10BF}" type="presOf" srcId="{14ABC609-DA3B-4CA0-AB06-5ADEE6321DCE}" destId="{59FBD152-7887-49F5-AA93-6D6EC56A3CE4}" srcOrd="0" destOrd="0" presId="urn:microsoft.com/office/officeart/2005/8/layout/bList2#2"/>
    <dgm:cxn modelId="{0C2D6C3E-9810-43E5-A1F0-2EE37AC40741}" srcId="{97019FF3-D311-40AF-B6AC-510F2D6C1CBA}" destId="{A178F036-539F-4715-BCCE-50E2551DB2E8}" srcOrd="0" destOrd="0" parTransId="{CA021438-ADDE-43EC-8D82-32F094F0E26B}" sibTransId="{2CFD7BD1-4FD9-4D5A-9674-B4249C56C75D}"/>
    <dgm:cxn modelId="{F8F0902A-3AAB-411F-B68F-609B26B3C42A}" type="presOf" srcId="{C9BA8C04-0D5F-40BE-A87F-4D2EE90494EA}" destId="{59FBD152-7887-49F5-AA93-6D6EC56A3CE4}" srcOrd="0" destOrd="2" presId="urn:microsoft.com/office/officeart/2005/8/layout/bList2#2"/>
    <dgm:cxn modelId="{400E79EC-34A0-4E6B-8A23-D42B36C5C14C}" srcId="{2C6B38D2-C549-40E8-997D-E29E7532291A}" destId="{97019FF3-D311-40AF-B6AC-510F2D6C1CBA}" srcOrd="1" destOrd="0" parTransId="{153FDF4B-2184-4FD4-B8FE-4C8C8E19C2A2}" sibTransId="{EBDE25CF-2AB6-41E5-A081-C039794A393A}"/>
    <dgm:cxn modelId="{CDB50DC4-786C-4779-A31A-3F659ACF55AD}" srcId="{6E291306-485B-4A99-8E5A-FCA2234203C7}" destId="{14ABC609-DA3B-4CA0-AB06-5ADEE6321DCE}" srcOrd="0" destOrd="0" parTransId="{126E7722-7E04-478A-9D3B-D28AF533EF62}" sibTransId="{1D4AF197-E09B-41DF-96A0-EC47F2EF0A59}"/>
    <dgm:cxn modelId="{7D44DFB9-BD6B-45B4-957D-77052ED535CD}" srcId="{6E291306-485B-4A99-8E5A-FCA2234203C7}" destId="{C9BA8C04-0D5F-40BE-A87F-4D2EE90494EA}" srcOrd="2" destOrd="0" parTransId="{1CE11AE0-0F7E-4B51-A812-4E48CEEBB045}" sibTransId="{B9E01EDC-6E32-4756-9894-F729F3D94116}"/>
    <dgm:cxn modelId="{238187DA-B399-483A-B54B-C753D4C940DB}" type="presOf" srcId="{6E291306-485B-4A99-8E5A-FCA2234203C7}" destId="{AC68AE2A-9423-4310-938E-6165FD9DA985}" srcOrd="0" destOrd="0" presId="urn:microsoft.com/office/officeart/2005/8/layout/bList2#2"/>
    <dgm:cxn modelId="{2223B082-EDB2-4B06-9CE9-A7DA3CB07E09}" srcId="{2C6B38D2-C549-40E8-997D-E29E7532291A}" destId="{6E291306-485B-4A99-8E5A-FCA2234203C7}" srcOrd="0" destOrd="0" parTransId="{FA75CA82-52B8-4E0D-A7FB-DCA2345A4C73}" sibTransId="{898DDB20-B037-48A0-B212-1C50014D5AA5}"/>
    <dgm:cxn modelId="{824D828F-036B-476E-BFEE-792EE5C20282}" type="presOf" srcId="{6E291306-485B-4A99-8E5A-FCA2234203C7}" destId="{8295DB61-4308-48DA-81F3-B015D6718AC7}" srcOrd="1" destOrd="0" presId="urn:microsoft.com/office/officeart/2005/8/layout/bList2#2"/>
    <dgm:cxn modelId="{9E43526E-E634-4280-9D92-E41F4E0B713C}" type="presOf" srcId="{97019FF3-D311-40AF-B6AC-510F2D6C1CBA}" destId="{6B9E8D20-927A-4CB7-AC60-66E5395DC64D}" srcOrd="1" destOrd="0" presId="urn:microsoft.com/office/officeart/2005/8/layout/bList2#2"/>
    <dgm:cxn modelId="{CA40C9EE-300F-43DB-81DA-E31A9932E543}" srcId="{97019FF3-D311-40AF-B6AC-510F2D6C1CBA}" destId="{B54011D7-4622-4EF3-B073-10422AA948D2}" srcOrd="2" destOrd="0" parTransId="{60B9C43A-CFF7-450F-9D22-E3FC35FF7EE5}" sibTransId="{871C8840-D735-4A28-B894-355C2124C736}"/>
    <dgm:cxn modelId="{A4DDA8ED-95AC-4AF1-B2CB-966A2C4B9BBA}" type="presOf" srcId="{1EA650E9-4FB7-4EBB-A728-E48D83A98991}" destId="{59FBD152-7887-49F5-AA93-6D6EC56A3CE4}" srcOrd="0" destOrd="1" presId="urn:microsoft.com/office/officeart/2005/8/layout/bList2#2"/>
    <dgm:cxn modelId="{02C2D94E-543B-4A50-97D0-22968555B44D}" type="presOf" srcId="{A178F036-539F-4715-BCCE-50E2551DB2E8}" destId="{C8D2B592-B861-46FC-BBF5-2A6AA9450BEC}" srcOrd="0" destOrd="0" presId="urn:microsoft.com/office/officeart/2005/8/layout/bList2#2"/>
    <dgm:cxn modelId="{94485F12-691B-46D5-8F12-229F62661AF0}" type="presOf" srcId="{898DDB20-B037-48A0-B212-1C50014D5AA5}" destId="{73EB3F59-CD58-46EF-9944-D4A7CA6CAB23}" srcOrd="0" destOrd="0" presId="urn:microsoft.com/office/officeart/2005/8/layout/bList2#2"/>
    <dgm:cxn modelId="{B15A2F26-7601-4CF5-B7FC-11374EDAFC63}" srcId="{97019FF3-D311-40AF-B6AC-510F2D6C1CBA}" destId="{B0459BD4-A7F1-4904-B200-66311CF4A202}" srcOrd="1" destOrd="0" parTransId="{3ED48B1B-E3ED-4E8D-AB63-BA646A177CFA}" sibTransId="{F1F3D4FC-CB1A-4E67-8B3A-E96ADCCCB440}"/>
    <dgm:cxn modelId="{9CF58437-31AF-4F59-9274-7052B2EAD21F}" type="presOf" srcId="{B0459BD4-A7F1-4904-B200-66311CF4A202}" destId="{C8D2B592-B861-46FC-BBF5-2A6AA9450BEC}" srcOrd="0" destOrd="1" presId="urn:microsoft.com/office/officeart/2005/8/layout/bList2#2"/>
    <dgm:cxn modelId="{61D45529-88FC-426F-9AC1-86CF36F5DB5A}" type="presParOf" srcId="{B176268D-8663-4EB7-AB77-6784BD49F968}" destId="{AAFEA803-C1DD-4B18-ADA3-62930098271F}" srcOrd="0" destOrd="0" presId="urn:microsoft.com/office/officeart/2005/8/layout/bList2#2"/>
    <dgm:cxn modelId="{44B46117-00E3-458F-8ED5-EBA3F4150E18}" type="presParOf" srcId="{AAFEA803-C1DD-4B18-ADA3-62930098271F}" destId="{59FBD152-7887-49F5-AA93-6D6EC56A3CE4}" srcOrd="0" destOrd="0" presId="urn:microsoft.com/office/officeart/2005/8/layout/bList2#2"/>
    <dgm:cxn modelId="{C23A1E60-5FED-473B-94D8-A6C3497CEA55}" type="presParOf" srcId="{AAFEA803-C1DD-4B18-ADA3-62930098271F}" destId="{AC68AE2A-9423-4310-938E-6165FD9DA985}" srcOrd="1" destOrd="0" presId="urn:microsoft.com/office/officeart/2005/8/layout/bList2#2"/>
    <dgm:cxn modelId="{FBDE141D-95E4-47E7-B6F7-19EB2E5C9C7E}" type="presParOf" srcId="{AAFEA803-C1DD-4B18-ADA3-62930098271F}" destId="{8295DB61-4308-48DA-81F3-B015D6718AC7}" srcOrd="2" destOrd="0" presId="urn:microsoft.com/office/officeart/2005/8/layout/bList2#2"/>
    <dgm:cxn modelId="{A116C317-22D9-49AA-A8D6-6D679FE25832}" type="presParOf" srcId="{AAFEA803-C1DD-4B18-ADA3-62930098271F}" destId="{3257B9EE-CC89-4EAE-8706-E8C42A002856}" srcOrd="3" destOrd="0" presId="urn:microsoft.com/office/officeart/2005/8/layout/bList2#2"/>
    <dgm:cxn modelId="{E7ADF967-1946-4248-8BCF-4D3AD47C07E3}" type="presParOf" srcId="{B176268D-8663-4EB7-AB77-6784BD49F968}" destId="{73EB3F59-CD58-46EF-9944-D4A7CA6CAB23}" srcOrd="1" destOrd="0" presId="urn:microsoft.com/office/officeart/2005/8/layout/bList2#2"/>
    <dgm:cxn modelId="{8E023E49-A4B6-4108-AF5A-336E0DDAA62C}" type="presParOf" srcId="{B176268D-8663-4EB7-AB77-6784BD49F968}" destId="{8A30C584-7F90-4928-B884-E2A3E229E276}" srcOrd="2" destOrd="0" presId="urn:microsoft.com/office/officeart/2005/8/layout/bList2#2"/>
    <dgm:cxn modelId="{D13A0720-CA36-48F8-B0E0-9E5719ACD84F}" type="presParOf" srcId="{8A30C584-7F90-4928-B884-E2A3E229E276}" destId="{C8D2B592-B861-46FC-BBF5-2A6AA9450BEC}" srcOrd="0" destOrd="0" presId="urn:microsoft.com/office/officeart/2005/8/layout/bList2#2"/>
    <dgm:cxn modelId="{C8121F1A-A1AB-41A6-B7E4-8CB2A6C56FE9}" type="presParOf" srcId="{8A30C584-7F90-4928-B884-E2A3E229E276}" destId="{24A74E99-FD0C-4F8E-AA7C-4AFF5DA23931}" srcOrd="1" destOrd="0" presId="urn:microsoft.com/office/officeart/2005/8/layout/bList2#2"/>
    <dgm:cxn modelId="{79484CB6-09ED-4024-850F-2D37A8FDE669}" type="presParOf" srcId="{8A30C584-7F90-4928-B884-E2A3E229E276}" destId="{6B9E8D20-927A-4CB7-AC60-66E5395DC64D}" srcOrd="2" destOrd="0" presId="urn:microsoft.com/office/officeart/2005/8/layout/bList2#2"/>
    <dgm:cxn modelId="{F0F5A0B5-795E-4A0B-88EA-FFC52204136E}" type="presParOf" srcId="{8A30C584-7F90-4928-B884-E2A3E229E276}" destId="{C356B622-F085-43E7-847F-6EED0FF4C5AB}" srcOrd="3" destOrd="0" presId="urn:microsoft.com/office/officeart/2005/8/layout/bList2#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0A6F039-9799-49C9-A828-C07B0CA6CFBF}"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S_tradnl"/>
        </a:p>
      </dgm:t>
    </dgm:pt>
    <dgm:pt modelId="{B2259F52-248F-4E17-A458-71FC5B2A18D4}">
      <dgm:prSet phldrT="[Texto]"/>
      <dgm:spPr/>
      <dgm:t>
        <a:bodyPr/>
        <a:lstStyle/>
        <a:p>
          <a:r>
            <a:rPr lang="es-ES_tradnl" dirty="0" smtClean="0"/>
            <a:t>Los cursos de especialización tendrán por objeto complementar las competencias de quienes ya dispongan de un título de formación profesional y facilitar el aprendizaje a lo largo de la vida.</a:t>
          </a:r>
          <a:endParaRPr lang="es-ES_tradnl" dirty="0"/>
        </a:p>
      </dgm:t>
    </dgm:pt>
    <dgm:pt modelId="{CF4E6747-1E97-46DC-BEF8-0265FE3EA184}" type="parTrans" cxnId="{BED4DA11-8914-48F3-B3EA-2F739E80CEB7}">
      <dgm:prSet/>
      <dgm:spPr/>
      <dgm:t>
        <a:bodyPr/>
        <a:lstStyle/>
        <a:p>
          <a:endParaRPr lang="es-ES_tradnl"/>
        </a:p>
      </dgm:t>
    </dgm:pt>
    <dgm:pt modelId="{430263FF-32AD-415F-BEBE-27C0AEB35F61}" type="sibTrans" cxnId="{BED4DA11-8914-48F3-B3EA-2F739E80CEB7}">
      <dgm:prSet/>
      <dgm:spPr/>
      <dgm:t>
        <a:bodyPr/>
        <a:lstStyle/>
        <a:p>
          <a:endParaRPr lang="es-ES_tradnl"/>
        </a:p>
      </dgm:t>
    </dgm:pt>
    <dgm:pt modelId="{C8973F51-A8F5-4AB8-B674-0A009FCB2852}">
      <dgm:prSet phldrT="[Texto]"/>
      <dgm:spPr/>
      <dgm:t>
        <a:bodyPr/>
        <a:lstStyle/>
        <a:p>
          <a:r>
            <a:rPr lang="es-ES_tradnl" dirty="0" smtClean="0"/>
            <a:t>Para poder acceder a los cursos de especialización, se requerirá poseer un titulo de formación profesional de los establecidos en el real decreto por el que se regula cada curso de especialización</a:t>
          </a:r>
          <a:endParaRPr lang="es-ES_tradnl" dirty="0"/>
        </a:p>
      </dgm:t>
    </dgm:pt>
    <dgm:pt modelId="{0433B95A-A378-49AC-ACD0-B24FA0225F7B}" type="parTrans" cxnId="{3BE02887-3C0A-4274-95AC-F790BBDF30FB}">
      <dgm:prSet/>
      <dgm:spPr/>
      <dgm:t>
        <a:bodyPr/>
        <a:lstStyle/>
        <a:p>
          <a:endParaRPr lang="es-ES_tradnl"/>
        </a:p>
      </dgm:t>
    </dgm:pt>
    <dgm:pt modelId="{6EF600FF-2B96-4BDA-8D9E-63772DB5CD9C}" type="sibTrans" cxnId="{3BE02887-3C0A-4274-95AC-F790BBDF30FB}">
      <dgm:prSet/>
      <dgm:spPr/>
      <dgm:t>
        <a:bodyPr/>
        <a:lstStyle/>
        <a:p>
          <a:endParaRPr lang="es-ES_tradnl"/>
        </a:p>
      </dgm:t>
    </dgm:pt>
    <dgm:pt modelId="{E437A647-339C-4EC2-B270-0F5802E8DBE0}">
      <dgm:prSet phldrT="[Texto]"/>
      <dgm:spPr/>
      <dgm:t>
        <a:bodyPr/>
        <a:lstStyle/>
        <a:p>
          <a:r>
            <a:rPr lang="es-ES_tradnl" dirty="0" smtClean="0"/>
            <a:t>Cuando se considere necesario, se incorporará un módulo profesional de Formación en Centros de Trabajo (FCT) que se ajustará a lo establecido para el módulo de FCT para los ciclos formativos de formación profesional</a:t>
          </a:r>
          <a:endParaRPr lang="es-ES_tradnl" dirty="0"/>
        </a:p>
      </dgm:t>
    </dgm:pt>
    <dgm:pt modelId="{A5AB9083-16F1-4C7A-B2B3-C971DA5EFC9E}" type="parTrans" cxnId="{06593699-32D2-4FF7-A080-77C01A894FFB}">
      <dgm:prSet/>
      <dgm:spPr/>
      <dgm:t>
        <a:bodyPr/>
        <a:lstStyle/>
        <a:p>
          <a:endParaRPr lang="es-ES_tradnl"/>
        </a:p>
      </dgm:t>
    </dgm:pt>
    <dgm:pt modelId="{2C87124B-66F8-454F-82E1-B0D1E53A7A61}" type="sibTrans" cxnId="{06593699-32D2-4FF7-A080-77C01A894FFB}">
      <dgm:prSet/>
      <dgm:spPr/>
      <dgm:t>
        <a:bodyPr/>
        <a:lstStyle/>
        <a:p>
          <a:endParaRPr lang="es-ES_tradnl"/>
        </a:p>
      </dgm:t>
    </dgm:pt>
    <dgm:pt modelId="{40FA8CA2-D993-4966-97F8-0106D12DD1E3}">
      <dgm:prSet phldrT="[Texto]"/>
      <dgm:spPr/>
      <dgm:t>
        <a:bodyPr/>
        <a:lstStyle/>
        <a:p>
          <a:r>
            <a:rPr lang="es-ES_tradnl" dirty="0" smtClean="0"/>
            <a:t>Las Administraciones educativas determinarán los requisitos que deben cumplir los centros docentes que puedan ofertar estos cursos de especialización en régimen presencial o a distancia</a:t>
          </a:r>
          <a:endParaRPr lang="es-ES_tradnl" dirty="0"/>
        </a:p>
      </dgm:t>
    </dgm:pt>
    <dgm:pt modelId="{BEAB4F94-B974-468C-A363-DE83C6C865CE}" type="parTrans" cxnId="{A964E04C-0626-4B67-B311-CDCA60F00B4B}">
      <dgm:prSet/>
      <dgm:spPr/>
      <dgm:t>
        <a:bodyPr/>
        <a:lstStyle/>
        <a:p>
          <a:endParaRPr lang="es-ES_tradnl"/>
        </a:p>
      </dgm:t>
    </dgm:pt>
    <dgm:pt modelId="{46C08819-034B-4E7A-A668-CEE2D33D5457}" type="sibTrans" cxnId="{A964E04C-0626-4B67-B311-CDCA60F00B4B}">
      <dgm:prSet/>
      <dgm:spPr/>
      <dgm:t>
        <a:bodyPr/>
        <a:lstStyle/>
        <a:p>
          <a:endParaRPr lang="es-ES_tradnl"/>
        </a:p>
      </dgm:t>
    </dgm:pt>
    <dgm:pt modelId="{EAD671F8-30FE-44F3-BB0F-562964E81F34}">
      <dgm:prSet phldrT="[Texto]"/>
      <dgm:spPr/>
      <dgm:t>
        <a:bodyPr/>
        <a:lstStyle/>
        <a:p>
          <a:r>
            <a:rPr lang="es-ES_tradnl" dirty="0" smtClean="0"/>
            <a:t>Entre estos requisitos estará el impartir alguno de los títulos que den acceso a los mismos así como los requisitos específicos que se definan en el real decreto que regule el correspondiente curso de especialización</a:t>
          </a:r>
          <a:endParaRPr lang="es-ES_tradnl" dirty="0"/>
        </a:p>
      </dgm:t>
    </dgm:pt>
    <dgm:pt modelId="{F61CFDC9-4450-415E-B7BD-3CC37DDCA62B}" type="parTrans" cxnId="{FF214AF0-D475-4344-A6F4-35B9DF584E75}">
      <dgm:prSet/>
      <dgm:spPr/>
      <dgm:t>
        <a:bodyPr/>
        <a:lstStyle/>
        <a:p>
          <a:endParaRPr lang="es-ES_tradnl"/>
        </a:p>
      </dgm:t>
    </dgm:pt>
    <dgm:pt modelId="{9BD28D9D-353E-47EA-97E1-6A53F749E853}" type="sibTrans" cxnId="{FF214AF0-D475-4344-A6F4-35B9DF584E75}">
      <dgm:prSet/>
      <dgm:spPr/>
      <dgm:t>
        <a:bodyPr/>
        <a:lstStyle/>
        <a:p>
          <a:endParaRPr lang="es-ES_tradnl"/>
        </a:p>
      </dgm:t>
    </dgm:pt>
    <dgm:pt modelId="{7738613F-0B55-44F3-9FA9-9567B29B12E9}">
      <dgm:prSet/>
      <dgm:spPr/>
      <dgm:t>
        <a:bodyPr/>
        <a:lstStyle/>
        <a:p>
          <a:r>
            <a:rPr lang="es-ES_tradnl" dirty="0" smtClean="0"/>
            <a:t>El Gobierno, mediante real decreto, previa consulta a las Comunidades Autónomas y al Consejo General de la Formación Profesional, podrá crear cursos de especialización.</a:t>
          </a:r>
          <a:endParaRPr lang="es-ES_tradnl" dirty="0"/>
        </a:p>
      </dgm:t>
    </dgm:pt>
    <dgm:pt modelId="{5F17A0BB-2D70-4422-AA81-ED7BFECAEDEB}" type="parTrans" cxnId="{C7A80DCE-1CA6-43E8-90AD-942206940F8A}">
      <dgm:prSet/>
      <dgm:spPr/>
      <dgm:t>
        <a:bodyPr/>
        <a:lstStyle/>
        <a:p>
          <a:endParaRPr lang="es-ES_tradnl"/>
        </a:p>
      </dgm:t>
    </dgm:pt>
    <dgm:pt modelId="{7D611C71-5A96-41FD-88EA-FFCBDA3786A9}" type="sibTrans" cxnId="{C7A80DCE-1CA6-43E8-90AD-942206940F8A}">
      <dgm:prSet/>
      <dgm:spPr/>
      <dgm:t>
        <a:bodyPr/>
        <a:lstStyle/>
        <a:p>
          <a:endParaRPr lang="es-ES_tradnl"/>
        </a:p>
      </dgm:t>
    </dgm:pt>
    <dgm:pt modelId="{08A11BF7-C733-48F7-9C33-3E0BBE4C2886}" type="pres">
      <dgm:prSet presAssocID="{30A6F039-9799-49C9-A828-C07B0CA6CFBF}" presName="Name0" presStyleCnt="0">
        <dgm:presLayoutVars>
          <dgm:dir/>
          <dgm:resizeHandles val="exact"/>
        </dgm:presLayoutVars>
      </dgm:prSet>
      <dgm:spPr/>
      <dgm:t>
        <a:bodyPr/>
        <a:lstStyle/>
        <a:p>
          <a:endParaRPr lang="es-ES"/>
        </a:p>
      </dgm:t>
    </dgm:pt>
    <dgm:pt modelId="{F63EADA4-257C-4EDA-92A9-021507049EBA}" type="pres">
      <dgm:prSet presAssocID="{B2259F52-248F-4E17-A458-71FC5B2A18D4}" presName="composite" presStyleCnt="0"/>
      <dgm:spPr/>
    </dgm:pt>
    <dgm:pt modelId="{24CD4E6A-116C-4146-A59D-79DD638C2010}" type="pres">
      <dgm:prSet presAssocID="{B2259F52-248F-4E17-A458-71FC5B2A18D4}" presName="rect1" presStyleLbl="trAlignAcc1" presStyleIdx="0" presStyleCnt="6">
        <dgm:presLayoutVars>
          <dgm:bulletEnabled val="1"/>
        </dgm:presLayoutVars>
      </dgm:prSet>
      <dgm:spPr/>
      <dgm:t>
        <a:bodyPr/>
        <a:lstStyle/>
        <a:p>
          <a:endParaRPr lang="es-ES"/>
        </a:p>
      </dgm:t>
    </dgm:pt>
    <dgm:pt modelId="{469CC86B-80D1-4231-A83C-B201FC56526F}" type="pres">
      <dgm:prSet presAssocID="{B2259F52-248F-4E17-A458-71FC5B2A18D4}"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xmlns="" val="0"/>
              </a:ext>
            </a:extLst>
          </a:blip>
          <a:srcRect/>
          <a:stretch>
            <a:fillRect l="-75000" r="-75000"/>
          </a:stretch>
        </a:blipFill>
      </dgm:spPr>
      <dgm:t>
        <a:bodyPr/>
        <a:lstStyle/>
        <a:p>
          <a:endParaRPr lang="es-ES"/>
        </a:p>
      </dgm:t>
    </dgm:pt>
    <dgm:pt modelId="{3DEE8171-81FA-4B91-B664-46E41D1C8DBA}" type="pres">
      <dgm:prSet presAssocID="{430263FF-32AD-415F-BEBE-27C0AEB35F61}" presName="sibTrans" presStyleCnt="0"/>
      <dgm:spPr/>
    </dgm:pt>
    <dgm:pt modelId="{6C1CF163-6ED5-47D6-AE0B-848CF3A14DE8}" type="pres">
      <dgm:prSet presAssocID="{7738613F-0B55-44F3-9FA9-9567B29B12E9}" presName="composite" presStyleCnt="0"/>
      <dgm:spPr/>
    </dgm:pt>
    <dgm:pt modelId="{68D2132D-39CB-4A50-AF67-58B815D8927E}" type="pres">
      <dgm:prSet presAssocID="{7738613F-0B55-44F3-9FA9-9567B29B12E9}" presName="rect1" presStyleLbl="trAlignAcc1" presStyleIdx="1" presStyleCnt="6">
        <dgm:presLayoutVars>
          <dgm:bulletEnabled val="1"/>
        </dgm:presLayoutVars>
      </dgm:prSet>
      <dgm:spPr/>
      <dgm:t>
        <a:bodyPr/>
        <a:lstStyle/>
        <a:p>
          <a:endParaRPr lang="es-ES"/>
        </a:p>
      </dgm:t>
    </dgm:pt>
    <dgm:pt modelId="{94C8C058-6297-4B0B-8DCA-8BEF29521D94}" type="pres">
      <dgm:prSet presAssocID="{7738613F-0B55-44F3-9FA9-9567B29B12E9}"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l="-37000" r="-37000"/>
          </a:stretch>
        </a:blipFill>
      </dgm:spPr>
      <dgm:t>
        <a:bodyPr/>
        <a:lstStyle/>
        <a:p>
          <a:endParaRPr lang="es-ES"/>
        </a:p>
      </dgm:t>
    </dgm:pt>
    <dgm:pt modelId="{3E4053E2-7640-429A-8E2E-E279804B3F32}" type="pres">
      <dgm:prSet presAssocID="{7D611C71-5A96-41FD-88EA-FFCBDA3786A9}" presName="sibTrans" presStyleCnt="0"/>
      <dgm:spPr/>
    </dgm:pt>
    <dgm:pt modelId="{DB798595-64AA-47B3-9F52-8295130D6042}" type="pres">
      <dgm:prSet presAssocID="{C8973F51-A8F5-4AB8-B674-0A009FCB2852}" presName="composite" presStyleCnt="0"/>
      <dgm:spPr/>
    </dgm:pt>
    <dgm:pt modelId="{C8C90D2C-AFB1-4352-A7E0-4D3F8A023217}" type="pres">
      <dgm:prSet presAssocID="{C8973F51-A8F5-4AB8-B674-0A009FCB2852}" presName="rect1" presStyleLbl="trAlignAcc1" presStyleIdx="2" presStyleCnt="6">
        <dgm:presLayoutVars>
          <dgm:bulletEnabled val="1"/>
        </dgm:presLayoutVars>
      </dgm:prSet>
      <dgm:spPr/>
      <dgm:t>
        <a:bodyPr/>
        <a:lstStyle/>
        <a:p>
          <a:endParaRPr lang="es-ES"/>
        </a:p>
      </dgm:t>
    </dgm:pt>
    <dgm:pt modelId="{93951E11-72B8-4020-88C6-AD02D2881A26}" type="pres">
      <dgm:prSet presAssocID="{C8973F51-A8F5-4AB8-B674-0A009FCB2852}"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l="-50000" r="-50000"/>
          </a:stretch>
        </a:blipFill>
      </dgm:spPr>
      <dgm:t>
        <a:bodyPr/>
        <a:lstStyle/>
        <a:p>
          <a:endParaRPr lang="es-ES"/>
        </a:p>
      </dgm:t>
    </dgm:pt>
    <dgm:pt modelId="{1EA27897-FEE7-4E15-B81D-1B625D4A207A}" type="pres">
      <dgm:prSet presAssocID="{6EF600FF-2B96-4BDA-8D9E-63772DB5CD9C}" presName="sibTrans" presStyleCnt="0"/>
      <dgm:spPr/>
    </dgm:pt>
    <dgm:pt modelId="{4E25BCB2-2E94-49C6-B0F5-F51004E6CBF8}" type="pres">
      <dgm:prSet presAssocID="{E437A647-339C-4EC2-B270-0F5802E8DBE0}" presName="composite" presStyleCnt="0"/>
      <dgm:spPr/>
    </dgm:pt>
    <dgm:pt modelId="{CE9DFE0F-CD86-4AB8-B11C-C4EDE128A5D6}" type="pres">
      <dgm:prSet presAssocID="{E437A647-339C-4EC2-B270-0F5802E8DBE0}" presName="rect1" presStyleLbl="trAlignAcc1" presStyleIdx="3" presStyleCnt="6">
        <dgm:presLayoutVars>
          <dgm:bulletEnabled val="1"/>
        </dgm:presLayoutVars>
      </dgm:prSet>
      <dgm:spPr/>
      <dgm:t>
        <a:bodyPr/>
        <a:lstStyle/>
        <a:p>
          <a:endParaRPr lang="es-ES"/>
        </a:p>
      </dgm:t>
    </dgm:pt>
    <dgm:pt modelId="{86B18297-B984-4754-AC65-045E5A539192}" type="pres">
      <dgm:prSet presAssocID="{E437A647-339C-4EC2-B270-0F5802E8DBE0}"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xmlns="" val="0"/>
              </a:ext>
            </a:extLst>
          </a:blip>
          <a:srcRect/>
          <a:stretch>
            <a:fillRect l="-62000" r="-62000"/>
          </a:stretch>
        </a:blipFill>
      </dgm:spPr>
      <dgm:t>
        <a:bodyPr/>
        <a:lstStyle/>
        <a:p>
          <a:endParaRPr lang="es-ES"/>
        </a:p>
      </dgm:t>
    </dgm:pt>
    <dgm:pt modelId="{0660C9C8-8052-413D-A206-441BD5F1F9DB}" type="pres">
      <dgm:prSet presAssocID="{2C87124B-66F8-454F-82E1-B0D1E53A7A61}" presName="sibTrans" presStyleCnt="0"/>
      <dgm:spPr/>
    </dgm:pt>
    <dgm:pt modelId="{30B912CD-D632-4A2E-B464-5F22B587381B}" type="pres">
      <dgm:prSet presAssocID="{40FA8CA2-D993-4966-97F8-0106D12DD1E3}" presName="composite" presStyleCnt="0"/>
      <dgm:spPr/>
    </dgm:pt>
    <dgm:pt modelId="{25C929F0-4F88-427D-B3D1-46BEEFC52675}" type="pres">
      <dgm:prSet presAssocID="{40FA8CA2-D993-4966-97F8-0106D12DD1E3}" presName="rect1" presStyleLbl="trAlignAcc1" presStyleIdx="4" presStyleCnt="6">
        <dgm:presLayoutVars>
          <dgm:bulletEnabled val="1"/>
        </dgm:presLayoutVars>
      </dgm:prSet>
      <dgm:spPr/>
      <dgm:t>
        <a:bodyPr/>
        <a:lstStyle/>
        <a:p>
          <a:endParaRPr lang="es-ES"/>
        </a:p>
      </dgm:t>
    </dgm:pt>
    <dgm:pt modelId="{B3D06505-BA6C-40FF-A106-5B9850D11A60}" type="pres">
      <dgm:prSet presAssocID="{40FA8CA2-D993-4966-97F8-0106D12DD1E3}"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l="-39000" r="-39000"/>
          </a:stretch>
        </a:blipFill>
      </dgm:spPr>
      <dgm:t>
        <a:bodyPr/>
        <a:lstStyle/>
        <a:p>
          <a:endParaRPr lang="es-ES"/>
        </a:p>
      </dgm:t>
    </dgm:pt>
    <dgm:pt modelId="{9F48B340-48AB-4531-A00B-5E2FF6C6ED56}" type="pres">
      <dgm:prSet presAssocID="{46C08819-034B-4E7A-A668-CEE2D33D5457}" presName="sibTrans" presStyleCnt="0"/>
      <dgm:spPr/>
    </dgm:pt>
    <dgm:pt modelId="{A73CB5F6-F954-450D-98FF-7B058CEBCC95}" type="pres">
      <dgm:prSet presAssocID="{EAD671F8-30FE-44F3-BB0F-562964E81F34}" presName="composite" presStyleCnt="0"/>
      <dgm:spPr/>
    </dgm:pt>
    <dgm:pt modelId="{DEC5CB95-D730-4C21-93A1-8ED1733A9340}" type="pres">
      <dgm:prSet presAssocID="{EAD671F8-30FE-44F3-BB0F-562964E81F34}" presName="rect1" presStyleLbl="trAlignAcc1" presStyleIdx="5" presStyleCnt="6">
        <dgm:presLayoutVars>
          <dgm:bulletEnabled val="1"/>
        </dgm:presLayoutVars>
      </dgm:prSet>
      <dgm:spPr/>
      <dgm:t>
        <a:bodyPr/>
        <a:lstStyle/>
        <a:p>
          <a:endParaRPr lang="es-ES"/>
        </a:p>
      </dgm:t>
    </dgm:pt>
    <dgm:pt modelId="{9E421055-C88A-4E81-86CB-FFF0D8694C6D}" type="pres">
      <dgm:prSet presAssocID="{EAD671F8-30FE-44F3-BB0F-562964E81F34}"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27000" r="-27000"/>
          </a:stretch>
        </a:blipFill>
      </dgm:spPr>
      <dgm:t>
        <a:bodyPr/>
        <a:lstStyle/>
        <a:p>
          <a:endParaRPr lang="es-ES"/>
        </a:p>
      </dgm:t>
    </dgm:pt>
  </dgm:ptLst>
  <dgm:cxnLst>
    <dgm:cxn modelId="{06593699-32D2-4FF7-A080-77C01A894FFB}" srcId="{30A6F039-9799-49C9-A828-C07B0CA6CFBF}" destId="{E437A647-339C-4EC2-B270-0F5802E8DBE0}" srcOrd="3" destOrd="0" parTransId="{A5AB9083-16F1-4C7A-B2B3-C971DA5EFC9E}" sibTransId="{2C87124B-66F8-454F-82E1-B0D1E53A7A61}"/>
    <dgm:cxn modelId="{A964E04C-0626-4B67-B311-CDCA60F00B4B}" srcId="{30A6F039-9799-49C9-A828-C07B0CA6CFBF}" destId="{40FA8CA2-D993-4966-97F8-0106D12DD1E3}" srcOrd="4" destOrd="0" parTransId="{BEAB4F94-B974-468C-A363-DE83C6C865CE}" sibTransId="{46C08819-034B-4E7A-A668-CEE2D33D5457}"/>
    <dgm:cxn modelId="{3BE02887-3C0A-4274-95AC-F790BBDF30FB}" srcId="{30A6F039-9799-49C9-A828-C07B0CA6CFBF}" destId="{C8973F51-A8F5-4AB8-B674-0A009FCB2852}" srcOrd="2" destOrd="0" parTransId="{0433B95A-A378-49AC-ACD0-B24FA0225F7B}" sibTransId="{6EF600FF-2B96-4BDA-8D9E-63772DB5CD9C}"/>
    <dgm:cxn modelId="{A45D9DB5-4F50-4CDD-A601-1EC232EB30DE}" type="presOf" srcId="{C8973F51-A8F5-4AB8-B674-0A009FCB2852}" destId="{C8C90D2C-AFB1-4352-A7E0-4D3F8A023217}" srcOrd="0" destOrd="0" presId="urn:microsoft.com/office/officeart/2008/layout/PictureStrips"/>
    <dgm:cxn modelId="{C7A80DCE-1CA6-43E8-90AD-942206940F8A}" srcId="{30A6F039-9799-49C9-A828-C07B0CA6CFBF}" destId="{7738613F-0B55-44F3-9FA9-9567B29B12E9}" srcOrd="1" destOrd="0" parTransId="{5F17A0BB-2D70-4422-AA81-ED7BFECAEDEB}" sibTransId="{7D611C71-5A96-41FD-88EA-FFCBDA3786A9}"/>
    <dgm:cxn modelId="{DE7728F6-C055-42B0-9AE9-9D09850F3759}" type="presOf" srcId="{EAD671F8-30FE-44F3-BB0F-562964E81F34}" destId="{DEC5CB95-D730-4C21-93A1-8ED1733A9340}" srcOrd="0" destOrd="0" presId="urn:microsoft.com/office/officeart/2008/layout/PictureStrips"/>
    <dgm:cxn modelId="{DA1FDBBC-E698-4DB3-9638-D81853356028}" type="presOf" srcId="{7738613F-0B55-44F3-9FA9-9567B29B12E9}" destId="{68D2132D-39CB-4A50-AF67-58B815D8927E}" srcOrd="0" destOrd="0" presId="urn:microsoft.com/office/officeart/2008/layout/PictureStrips"/>
    <dgm:cxn modelId="{37E1F998-3980-40E1-A309-8BD9C29061D0}" type="presOf" srcId="{40FA8CA2-D993-4966-97F8-0106D12DD1E3}" destId="{25C929F0-4F88-427D-B3D1-46BEEFC52675}" srcOrd="0" destOrd="0" presId="urn:microsoft.com/office/officeart/2008/layout/PictureStrips"/>
    <dgm:cxn modelId="{E92CD09A-5C46-4E7A-B579-A1F0C7CD6241}" type="presOf" srcId="{B2259F52-248F-4E17-A458-71FC5B2A18D4}" destId="{24CD4E6A-116C-4146-A59D-79DD638C2010}" srcOrd="0" destOrd="0" presId="urn:microsoft.com/office/officeart/2008/layout/PictureStrips"/>
    <dgm:cxn modelId="{B63DAFAF-B1B9-4B3E-96D8-022EC1F1066E}" type="presOf" srcId="{30A6F039-9799-49C9-A828-C07B0CA6CFBF}" destId="{08A11BF7-C733-48F7-9C33-3E0BBE4C2886}" srcOrd="0" destOrd="0" presId="urn:microsoft.com/office/officeart/2008/layout/PictureStrips"/>
    <dgm:cxn modelId="{3C0924E7-6BC2-46A9-9AB8-B9642C8F0B9D}" type="presOf" srcId="{E437A647-339C-4EC2-B270-0F5802E8DBE0}" destId="{CE9DFE0F-CD86-4AB8-B11C-C4EDE128A5D6}" srcOrd="0" destOrd="0" presId="urn:microsoft.com/office/officeart/2008/layout/PictureStrips"/>
    <dgm:cxn modelId="{BED4DA11-8914-48F3-B3EA-2F739E80CEB7}" srcId="{30A6F039-9799-49C9-A828-C07B0CA6CFBF}" destId="{B2259F52-248F-4E17-A458-71FC5B2A18D4}" srcOrd="0" destOrd="0" parTransId="{CF4E6747-1E97-46DC-BEF8-0265FE3EA184}" sibTransId="{430263FF-32AD-415F-BEBE-27C0AEB35F61}"/>
    <dgm:cxn modelId="{FF214AF0-D475-4344-A6F4-35B9DF584E75}" srcId="{30A6F039-9799-49C9-A828-C07B0CA6CFBF}" destId="{EAD671F8-30FE-44F3-BB0F-562964E81F34}" srcOrd="5" destOrd="0" parTransId="{F61CFDC9-4450-415E-B7BD-3CC37DDCA62B}" sibTransId="{9BD28D9D-353E-47EA-97E1-6A53F749E853}"/>
    <dgm:cxn modelId="{3E074022-1ABD-47F4-9934-FB234B408206}" type="presParOf" srcId="{08A11BF7-C733-48F7-9C33-3E0BBE4C2886}" destId="{F63EADA4-257C-4EDA-92A9-021507049EBA}" srcOrd="0" destOrd="0" presId="urn:microsoft.com/office/officeart/2008/layout/PictureStrips"/>
    <dgm:cxn modelId="{5C7B7D5C-E502-459B-A435-C28ADA10A96C}" type="presParOf" srcId="{F63EADA4-257C-4EDA-92A9-021507049EBA}" destId="{24CD4E6A-116C-4146-A59D-79DD638C2010}" srcOrd="0" destOrd="0" presId="urn:microsoft.com/office/officeart/2008/layout/PictureStrips"/>
    <dgm:cxn modelId="{58EA2C2B-4B99-4DA7-84C3-2F10F0484CE7}" type="presParOf" srcId="{F63EADA4-257C-4EDA-92A9-021507049EBA}" destId="{469CC86B-80D1-4231-A83C-B201FC56526F}" srcOrd="1" destOrd="0" presId="urn:microsoft.com/office/officeart/2008/layout/PictureStrips"/>
    <dgm:cxn modelId="{C85767D8-4793-4D47-8FD4-78004830FFCA}" type="presParOf" srcId="{08A11BF7-C733-48F7-9C33-3E0BBE4C2886}" destId="{3DEE8171-81FA-4B91-B664-46E41D1C8DBA}" srcOrd="1" destOrd="0" presId="urn:microsoft.com/office/officeart/2008/layout/PictureStrips"/>
    <dgm:cxn modelId="{B090B8E1-86C1-4B35-B183-C25A8B20F979}" type="presParOf" srcId="{08A11BF7-C733-48F7-9C33-3E0BBE4C2886}" destId="{6C1CF163-6ED5-47D6-AE0B-848CF3A14DE8}" srcOrd="2" destOrd="0" presId="urn:microsoft.com/office/officeart/2008/layout/PictureStrips"/>
    <dgm:cxn modelId="{7EB0F566-0D11-476B-A80E-9661F21CD8F6}" type="presParOf" srcId="{6C1CF163-6ED5-47D6-AE0B-848CF3A14DE8}" destId="{68D2132D-39CB-4A50-AF67-58B815D8927E}" srcOrd="0" destOrd="0" presId="urn:microsoft.com/office/officeart/2008/layout/PictureStrips"/>
    <dgm:cxn modelId="{760304B0-63EE-478B-9EB6-004AFE48C513}" type="presParOf" srcId="{6C1CF163-6ED5-47D6-AE0B-848CF3A14DE8}" destId="{94C8C058-6297-4B0B-8DCA-8BEF29521D94}" srcOrd="1" destOrd="0" presId="urn:microsoft.com/office/officeart/2008/layout/PictureStrips"/>
    <dgm:cxn modelId="{B329D0E7-BC8B-44F6-99E0-9D243587F604}" type="presParOf" srcId="{08A11BF7-C733-48F7-9C33-3E0BBE4C2886}" destId="{3E4053E2-7640-429A-8E2E-E279804B3F32}" srcOrd="3" destOrd="0" presId="urn:microsoft.com/office/officeart/2008/layout/PictureStrips"/>
    <dgm:cxn modelId="{F462C974-CB90-4A4B-B05D-4DD157BEBF92}" type="presParOf" srcId="{08A11BF7-C733-48F7-9C33-3E0BBE4C2886}" destId="{DB798595-64AA-47B3-9F52-8295130D6042}" srcOrd="4" destOrd="0" presId="urn:microsoft.com/office/officeart/2008/layout/PictureStrips"/>
    <dgm:cxn modelId="{0604A914-2159-4298-BB63-1A130042D639}" type="presParOf" srcId="{DB798595-64AA-47B3-9F52-8295130D6042}" destId="{C8C90D2C-AFB1-4352-A7E0-4D3F8A023217}" srcOrd="0" destOrd="0" presId="urn:microsoft.com/office/officeart/2008/layout/PictureStrips"/>
    <dgm:cxn modelId="{7C9B25A0-4886-422E-B08C-5AC62A14EED1}" type="presParOf" srcId="{DB798595-64AA-47B3-9F52-8295130D6042}" destId="{93951E11-72B8-4020-88C6-AD02D2881A26}" srcOrd="1" destOrd="0" presId="urn:microsoft.com/office/officeart/2008/layout/PictureStrips"/>
    <dgm:cxn modelId="{1B0072A6-99B3-4502-AC7D-5C4F1263AA86}" type="presParOf" srcId="{08A11BF7-C733-48F7-9C33-3E0BBE4C2886}" destId="{1EA27897-FEE7-4E15-B81D-1B625D4A207A}" srcOrd="5" destOrd="0" presId="urn:microsoft.com/office/officeart/2008/layout/PictureStrips"/>
    <dgm:cxn modelId="{4E5EC1CA-1074-46D2-AEC0-55A1519488FE}" type="presParOf" srcId="{08A11BF7-C733-48F7-9C33-3E0BBE4C2886}" destId="{4E25BCB2-2E94-49C6-B0F5-F51004E6CBF8}" srcOrd="6" destOrd="0" presId="urn:microsoft.com/office/officeart/2008/layout/PictureStrips"/>
    <dgm:cxn modelId="{BB25BBDC-2CF5-44CA-BED7-C7F376103375}" type="presParOf" srcId="{4E25BCB2-2E94-49C6-B0F5-F51004E6CBF8}" destId="{CE9DFE0F-CD86-4AB8-B11C-C4EDE128A5D6}" srcOrd="0" destOrd="0" presId="urn:microsoft.com/office/officeart/2008/layout/PictureStrips"/>
    <dgm:cxn modelId="{68CC2529-4B6F-47B6-B4D6-140C867FD27F}" type="presParOf" srcId="{4E25BCB2-2E94-49C6-B0F5-F51004E6CBF8}" destId="{86B18297-B984-4754-AC65-045E5A539192}" srcOrd="1" destOrd="0" presId="urn:microsoft.com/office/officeart/2008/layout/PictureStrips"/>
    <dgm:cxn modelId="{6667F92E-3E35-4BCA-8B94-EDD491D2B3BE}" type="presParOf" srcId="{08A11BF7-C733-48F7-9C33-3E0BBE4C2886}" destId="{0660C9C8-8052-413D-A206-441BD5F1F9DB}" srcOrd="7" destOrd="0" presId="urn:microsoft.com/office/officeart/2008/layout/PictureStrips"/>
    <dgm:cxn modelId="{3BF90E72-C9B5-4D93-9765-C3C3D197E1A8}" type="presParOf" srcId="{08A11BF7-C733-48F7-9C33-3E0BBE4C2886}" destId="{30B912CD-D632-4A2E-B464-5F22B587381B}" srcOrd="8" destOrd="0" presId="urn:microsoft.com/office/officeart/2008/layout/PictureStrips"/>
    <dgm:cxn modelId="{9AC15A14-D6E3-4F06-8C2C-A7F1BDD390A3}" type="presParOf" srcId="{30B912CD-D632-4A2E-B464-5F22B587381B}" destId="{25C929F0-4F88-427D-B3D1-46BEEFC52675}" srcOrd="0" destOrd="0" presId="urn:microsoft.com/office/officeart/2008/layout/PictureStrips"/>
    <dgm:cxn modelId="{2075D238-2673-4EC7-B93A-9309AC61C11F}" type="presParOf" srcId="{30B912CD-D632-4A2E-B464-5F22B587381B}" destId="{B3D06505-BA6C-40FF-A106-5B9850D11A60}" srcOrd="1" destOrd="0" presId="urn:microsoft.com/office/officeart/2008/layout/PictureStrips"/>
    <dgm:cxn modelId="{F3CA4885-1DCA-4FE7-A3FD-D737AFE1F2B1}" type="presParOf" srcId="{08A11BF7-C733-48F7-9C33-3E0BBE4C2886}" destId="{9F48B340-48AB-4531-A00B-5E2FF6C6ED56}" srcOrd="9" destOrd="0" presId="urn:microsoft.com/office/officeart/2008/layout/PictureStrips"/>
    <dgm:cxn modelId="{7F00C8D0-C299-4FF2-AC64-5DF235E2D089}" type="presParOf" srcId="{08A11BF7-C733-48F7-9C33-3E0BBE4C2886}" destId="{A73CB5F6-F954-450D-98FF-7B058CEBCC95}" srcOrd="10" destOrd="0" presId="urn:microsoft.com/office/officeart/2008/layout/PictureStrips"/>
    <dgm:cxn modelId="{31E09F54-882D-4C1F-97B3-4367B743484D}" type="presParOf" srcId="{A73CB5F6-F954-450D-98FF-7B058CEBCC95}" destId="{DEC5CB95-D730-4C21-93A1-8ED1733A9340}" srcOrd="0" destOrd="0" presId="urn:microsoft.com/office/officeart/2008/layout/PictureStrips"/>
    <dgm:cxn modelId="{4BDFFA52-E7E2-408D-B288-2A8D8F4F677C}" type="presParOf" srcId="{A73CB5F6-F954-450D-98FF-7B058CEBCC95}" destId="{9E421055-C88A-4E81-86CB-FFF0D8694C6D}" srcOrd="1" destOrd="0" presId="urn:microsoft.com/office/officeart/2008/layout/PictureStrip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6999C97-A79D-4324-8C8C-07CE3F39C687}" type="doc">
      <dgm:prSet loTypeId="urn:microsoft.com/office/officeart/2005/8/layout/process3" loCatId="process" qsTypeId="urn:microsoft.com/office/officeart/2005/8/quickstyle/simple4" qsCatId="simple" csTypeId="urn:microsoft.com/office/officeart/2005/8/colors/accent1_1" csCatId="accent1" phldr="1"/>
      <dgm:spPr/>
      <dgm:t>
        <a:bodyPr/>
        <a:lstStyle/>
        <a:p>
          <a:endParaRPr lang="es-ES_tradnl"/>
        </a:p>
      </dgm:t>
    </dgm:pt>
    <dgm:pt modelId="{71C9C1BB-E61B-4CE3-9EDE-19102C50F39F}">
      <dgm:prSet phldrT="[Texto]" custT="1"/>
      <dgm:spPr/>
      <dgm:t>
        <a:bodyPr/>
        <a:lstStyle/>
        <a:p>
          <a:r>
            <a:rPr lang="es-ES_tradnl" sz="2800" dirty="0" smtClean="0"/>
            <a:t>Objetivo</a:t>
          </a:r>
          <a:endParaRPr lang="es-ES_tradnl" sz="2800" dirty="0"/>
        </a:p>
      </dgm:t>
    </dgm:pt>
    <dgm:pt modelId="{74FAFB3E-A07E-413E-B4D3-B2909E9378AC}" type="parTrans" cxnId="{D4BE2F4D-6C25-47AE-8354-2EF9EF5FB714}">
      <dgm:prSet/>
      <dgm:spPr/>
      <dgm:t>
        <a:bodyPr/>
        <a:lstStyle/>
        <a:p>
          <a:endParaRPr lang="es-ES_tradnl"/>
        </a:p>
      </dgm:t>
    </dgm:pt>
    <dgm:pt modelId="{D460D3D0-8828-453D-A6C6-C47107B7C57E}" type="sibTrans" cxnId="{D4BE2F4D-6C25-47AE-8354-2EF9EF5FB714}">
      <dgm:prSet/>
      <dgm:spPr/>
      <dgm:t>
        <a:bodyPr/>
        <a:lstStyle/>
        <a:p>
          <a:endParaRPr lang="es-ES_tradnl"/>
        </a:p>
      </dgm:t>
    </dgm:pt>
    <dgm:pt modelId="{E9918B64-681B-47E2-A23A-6415631DF6BD}">
      <dgm:prSet phldrT="[Texto]" custT="1"/>
      <dgm:spPr/>
      <dgm:t>
        <a:bodyPr/>
        <a:lstStyle/>
        <a:p>
          <a:pPr algn="l"/>
          <a:r>
            <a:rPr lang="es-ES_tradnl" sz="1800" dirty="0" smtClean="0"/>
            <a:t>Las Administraciones educativas podrán organizar programas formativos que tengan como objetivo formar a las personas mayores de 17 años cumplidos en el año de inicio del programa, que abandonaron prematuramente el sistema educativo sin ninguna cualificación profesional, para facilitar su acceso a una actividad profesional concreta, adaptada a las necesidades del sector productivo y del entorno, así como facilitar la </a:t>
          </a:r>
          <a:r>
            <a:rPr lang="es-ES_tradnl" sz="1800" dirty="0" err="1" smtClean="0"/>
            <a:t>empleabilidad</a:t>
          </a:r>
          <a:r>
            <a:rPr lang="es-ES_tradnl" sz="1800" dirty="0" smtClean="0"/>
            <a:t> y la obtención de un título de formación profesional</a:t>
          </a:r>
          <a:endParaRPr lang="es-ES_tradnl" sz="1800" dirty="0"/>
        </a:p>
      </dgm:t>
    </dgm:pt>
    <dgm:pt modelId="{73118C95-28DC-4F7B-B76E-BBFCD4BD2B6C}" type="parTrans" cxnId="{B1BD53D6-8EB7-488D-A5B8-6E8ECDF65A5E}">
      <dgm:prSet/>
      <dgm:spPr/>
      <dgm:t>
        <a:bodyPr/>
        <a:lstStyle/>
        <a:p>
          <a:endParaRPr lang="es-ES_tradnl"/>
        </a:p>
      </dgm:t>
    </dgm:pt>
    <dgm:pt modelId="{53A14B8B-A048-46CA-B972-2060D3E78CC1}" type="sibTrans" cxnId="{B1BD53D6-8EB7-488D-A5B8-6E8ECDF65A5E}">
      <dgm:prSet/>
      <dgm:spPr/>
      <dgm:t>
        <a:bodyPr/>
        <a:lstStyle/>
        <a:p>
          <a:endParaRPr lang="es-ES_tradnl"/>
        </a:p>
      </dgm:t>
    </dgm:pt>
    <dgm:pt modelId="{C34C4ED4-8E82-4983-9976-AAB5B350CB11}" type="pres">
      <dgm:prSet presAssocID="{E6999C97-A79D-4324-8C8C-07CE3F39C687}" presName="linearFlow" presStyleCnt="0">
        <dgm:presLayoutVars>
          <dgm:dir/>
          <dgm:animLvl val="lvl"/>
          <dgm:resizeHandles val="exact"/>
        </dgm:presLayoutVars>
      </dgm:prSet>
      <dgm:spPr/>
      <dgm:t>
        <a:bodyPr/>
        <a:lstStyle/>
        <a:p>
          <a:endParaRPr lang="es-ES"/>
        </a:p>
      </dgm:t>
    </dgm:pt>
    <dgm:pt modelId="{F87E79A2-6F43-4E82-B1E1-C6FCCE5268F9}" type="pres">
      <dgm:prSet presAssocID="{71C9C1BB-E61B-4CE3-9EDE-19102C50F39F}" presName="composite" presStyleCnt="0"/>
      <dgm:spPr/>
      <dgm:t>
        <a:bodyPr/>
        <a:lstStyle/>
        <a:p>
          <a:endParaRPr lang="es-ES"/>
        </a:p>
      </dgm:t>
    </dgm:pt>
    <dgm:pt modelId="{A2A10709-EEED-41A8-A299-76A96F5D1F70}" type="pres">
      <dgm:prSet presAssocID="{71C9C1BB-E61B-4CE3-9EDE-19102C50F39F}" presName="parTx" presStyleLbl="node1" presStyleIdx="0" presStyleCnt="1">
        <dgm:presLayoutVars>
          <dgm:chMax val="0"/>
          <dgm:chPref val="0"/>
          <dgm:bulletEnabled val="1"/>
        </dgm:presLayoutVars>
      </dgm:prSet>
      <dgm:spPr/>
      <dgm:t>
        <a:bodyPr/>
        <a:lstStyle/>
        <a:p>
          <a:endParaRPr lang="es-ES"/>
        </a:p>
      </dgm:t>
    </dgm:pt>
    <dgm:pt modelId="{C5299C46-8B90-4A4D-8EF7-78304F8E9752}" type="pres">
      <dgm:prSet presAssocID="{71C9C1BB-E61B-4CE3-9EDE-19102C50F39F}" presName="parSh" presStyleLbl="node1" presStyleIdx="0" presStyleCnt="1" custScaleX="104009" custScaleY="33115" custLinFactNeighborY="-23319"/>
      <dgm:spPr/>
      <dgm:t>
        <a:bodyPr/>
        <a:lstStyle/>
        <a:p>
          <a:endParaRPr lang="es-ES"/>
        </a:p>
      </dgm:t>
    </dgm:pt>
    <dgm:pt modelId="{1D0A3B6D-CB43-4644-BF6A-E19911D2A9FF}" type="pres">
      <dgm:prSet presAssocID="{71C9C1BB-E61B-4CE3-9EDE-19102C50F39F}" presName="desTx" presStyleLbl="fgAcc1" presStyleIdx="0" presStyleCnt="1" custScaleX="87477">
        <dgm:presLayoutVars>
          <dgm:bulletEnabled val="1"/>
        </dgm:presLayoutVars>
      </dgm:prSet>
      <dgm:spPr/>
      <dgm:t>
        <a:bodyPr/>
        <a:lstStyle/>
        <a:p>
          <a:endParaRPr lang="es-ES"/>
        </a:p>
      </dgm:t>
    </dgm:pt>
  </dgm:ptLst>
  <dgm:cxnLst>
    <dgm:cxn modelId="{BE853646-37F2-4E51-9433-83718007F45B}" type="presOf" srcId="{71C9C1BB-E61B-4CE3-9EDE-19102C50F39F}" destId="{C5299C46-8B90-4A4D-8EF7-78304F8E9752}" srcOrd="1" destOrd="0" presId="urn:microsoft.com/office/officeart/2005/8/layout/process3"/>
    <dgm:cxn modelId="{50D0015C-7A42-40C2-BA85-748E2119078C}" type="presOf" srcId="{E6999C97-A79D-4324-8C8C-07CE3F39C687}" destId="{C34C4ED4-8E82-4983-9976-AAB5B350CB11}" srcOrd="0" destOrd="0" presId="urn:microsoft.com/office/officeart/2005/8/layout/process3"/>
    <dgm:cxn modelId="{C4356976-DBE6-4A46-A235-6096ED8CE682}" type="presOf" srcId="{E9918B64-681B-47E2-A23A-6415631DF6BD}" destId="{1D0A3B6D-CB43-4644-BF6A-E19911D2A9FF}" srcOrd="0" destOrd="0" presId="urn:microsoft.com/office/officeart/2005/8/layout/process3"/>
    <dgm:cxn modelId="{D4BE2F4D-6C25-47AE-8354-2EF9EF5FB714}" srcId="{E6999C97-A79D-4324-8C8C-07CE3F39C687}" destId="{71C9C1BB-E61B-4CE3-9EDE-19102C50F39F}" srcOrd="0" destOrd="0" parTransId="{74FAFB3E-A07E-413E-B4D3-B2909E9378AC}" sibTransId="{D460D3D0-8828-453D-A6C6-C47107B7C57E}"/>
    <dgm:cxn modelId="{B1BD53D6-8EB7-488D-A5B8-6E8ECDF65A5E}" srcId="{71C9C1BB-E61B-4CE3-9EDE-19102C50F39F}" destId="{E9918B64-681B-47E2-A23A-6415631DF6BD}" srcOrd="0" destOrd="0" parTransId="{73118C95-28DC-4F7B-B76E-BBFCD4BD2B6C}" sibTransId="{53A14B8B-A048-46CA-B972-2060D3E78CC1}"/>
    <dgm:cxn modelId="{51315387-FC43-4796-BA90-EB029F16D986}" type="presOf" srcId="{71C9C1BB-E61B-4CE3-9EDE-19102C50F39F}" destId="{A2A10709-EEED-41A8-A299-76A96F5D1F70}" srcOrd="0" destOrd="0" presId="urn:microsoft.com/office/officeart/2005/8/layout/process3"/>
    <dgm:cxn modelId="{1A9E89F5-0C3E-4692-B6A0-B126B5E6DC6B}" type="presParOf" srcId="{C34C4ED4-8E82-4983-9976-AAB5B350CB11}" destId="{F87E79A2-6F43-4E82-B1E1-C6FCCE5268F9}" srcOrd="0" destOrd="0" presId="urn:microsoft.com/office/officeart/2005/8/layout/process3"/>
    <dgm:cxn modelId="{455A7138-2A1D-4483-B76D-0E2CA276530D}" type="presParOf" srcId="{F87E79A2-6F43-4E82-B1E1-C6FCCE5268F9}" destId="{A2A10709-EEED-41A8-A299-76A96F5D1F70}" srcOrd="0" destOrd="0" presId="urn:microsoft.com/office/officeart/2005/8/layout/process3"/>
    <dgm:cxn modelId="{77F09826-8FE5-4BBA-9A0B-802B743FA175}" type="presParOf" srcId="{F87E79A2-6F43-4E82-B1E1-C6FCCE5268F9}" destId="{C5299C46-8B90-4A4D-8EF7-78304F8E9752}" srcOrd="1" destOrd="0" presId="urn:microsoft.com/office/officeart/2005/8/layout/process3"/>
    <dgm:cxn modelId="{85717F11-EE72-4981-8DD3-A1156F5F9328}" type="presParOf" srcId="{F87E79A2-6F43-4E82-B1E1-C6FCCE5268F9}" destId="{1D0A3B6D-CB43-4644-BF6A-E19911D2A9FF}" srcOrd="2" destOrd="0" presId="urn:microsoft.com/office/officeart/2005/8/layout/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541BD-3F8F-46E8-BDEB-4807C1AC269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_tradnl"/>
        </a:p>
      </dgm:t>
    </dgm:pt>
    <dgm:pt modelId="{9537C0F1-E2A9-4B25-BC04-6C3B39EE6FB7}">
      <dgm:prSet phldrT="[Texto]"/>
      <dgm:spPr/>
      <dgm:t>
        <a:bodyPr/>
        <a:lstStyle/>
        <a:p>
          <a:r>
            <a:rPr lang="es-ES_tradnl" b="0" i="0" dirty="0" smtClean="0">
              <a:effectLst>
                <a:outerShdw blurRad="38100" dist="38100" dir="2700000" algn="tl">
                  <a:srgbClr val="000000">
                    <a:alpha val="43137"/>
                  </a:srgbClr>
                </a:outerShdw>
              </a:effectLst>
            </a:rPr>
            <a:t>Ley 2/2011, de 4 de marzo, de Economía Sostenible</a:t>
          </a:r>
          <a:endParaRPr lang="es-ES_tradnl" dirty="0">
            <a:effectLst>
              <a:outerShdw blurRad="38100" dist="38100" dir="2700000" algn="tl">
                <a:srgbClr val="000000">
                  <a:alpha val="43137"/>
                </a:srgbClr>
              </a:outerShdw>
            </a:effectLst>
          </a:endParaRPr>
        </a:p>
      </dgm:t>
    </dgm:pt>
    <dgm:pt modelId="{7E1DCF1E-B86B-44D5-803B-A7C01302E57F}" type="parTrans" cxnId="{3F254639-38AD-456F-9BB6-C41E4B6D8162}">
      <dgm:prSet/>
      <dgm:spPr/>
      <dgm:t>
        <a:bodyPr/>
        <a:lstStyle/>
        <a:p>
          <a:endParaRPr lang="es-ES_tradnl"/>
        </a:p>
      </dgm:t>
    </dgm:pt>
    <dgm:pt modelId="{835A04B9-7FB2-48C1-B934-8D6772A3702E}" type="sibTrans" cxnId="{3F254639-38AD-456F-9BB6-C41E4B6D8162}">
      <dgm:prSet/>
      <dgm:spPr/>
      <dgm:t>
        <a:bodyPr/>
        <a:lstStyle/>
        <a:p>
          <a:endParaRPr lang="es-ES_tradnl"/>
        </a:p>
      </dgm:t>
    </dgm:pt>
    <dgm:pt modelId="{B6CAD5C1-5AB8-46A0-979D-21F12DB36053}">
      <dgm:prSet phldrT="[Texto]"/>
      <dgm:spPr/>
      <dgm:t>
        <a:bodyPr/>
        <a:lstStyle/>
        <a:p>
          <a:pPr>
            <a:spcAft>
              <a:spcPts val="0"/>
            </a:spcAft>
          </a:pPr>
          <a:r>
            <a:rPr lang="es-ES_tradnl" b="0" i="0" dirty="0" smtClean="0">
              <a:effectLst>
                <a:outerShdw blurRad="38100" dist="38100" dir="2700000" algn="tl">
                  <a:srgbClr val="000000">
                    <a:alpha val="43137"/>
                  </a:srgbClr>
                </a:outerShdw>
              </a:effectLst>
            </a:rPr>
            <a:t>Ley Orgánica 4/2011, de 11 de  marzo, complementaria de la Ley de Economía sostenible</a:t>
          </a:r>
          <a:endParaRPr lang="es-ES_tradnl" dirty="0">
            <a:effectLst>
              <a:outerShdw blurRad="38100" dist="38100" dir="2700000" algn="tl">
                <a:srgbClr val="000000">
                  <a:alpha val="43137"/>
                </a:srgbClr>
              </a:outerShdw>
            </a:effectLst>
          </a:endParaRPr>
        </a:p>
      </dgm:t>
    </dgm:pt>
    <dgm:pt modelId="{35E0D116-3587-4962-8F9D-84468443884B}" type="parTrans" cxnId="{92FB4C3A-321B-4776-B05F-59EFCAB2FFC9}">
      <dgm:prSet/>
      <dgm:spPr/>
      <dgm:t>
        <a:bodyPr/>
        <a:lstStyle/>
        <a:p>
          <a:endParaRPr lang="es-ES_tradnl"/>
        </a:p>
      </dgm:t>
    </dgm:pt>
    <dgm:pt modelId="{E587F69A-441E-40C0-B197-AAAF98A867E8}" type="sibTrans" cxnId="{92FB4C3A-321B-4776-B05F-59EFCAB2FFC9}">
      <dgm:prSet/>
      <dgm:spPr/>
      <dgm:t>
        <a:bodyPr/>
        <a:lstStyle/>
        <a:p>
          <a:endParaRPr lang="es-ES_tradnl"/>
        </a:p>
      </dgm:t>
    </dgm:pt>
    <dgm:pt modelId="{552B4363-2A66-48AF-970C-590C7335C2D5}" type="pres">
      <dgm:prSet presAssocID="{0BD541BD-3F8F-46E8-BDEB-4807C1AC269F}" presName="outerComposite" presStyleCnt="0">
        <dgm:presLayoutVars>
          <dgm:chMax val="5"/>
          <dgm:dir/>
          <dgm:resizeHandles val="exact"/>
        </dgm:presLayoutVars>
      </dgm:prSet>
      <dgm:spPr/>
      <dgm:t>
        <a:bodyPr/>
        <a:lstStyle/>
        <a:p>
          <a:endParaRPr lang="es-ES_tradnl"/>
        </a:p>
      </dgm:t>
    </dgm:pt>
    <dgm:pt modelId="{96906AFA-8FE5-4D6A-813F-3E762E07703B}" type="pres">
      <dgm:prSet presAssocID="{0BD541BD-3F8F-46E8-BDEB-4807C1AC269F}" presName="dummyMaxCanvas" presStyleCnt="0">
        <dgm:presLayoutVars/>
      </dgm:prSet>
      <dgm:spPr/>
    </dgm:pt>
    <dgm:pt modelId="{D1852438-1381-49AA-82FA-4FCE30D7E05B}" type="pres">
      <dgm:prSet presAssocID="{0BD541BD-3F8F-46E8-BDEB-4807C1AC269F}" presName="TwoNodes_1" presStyleLbl="node1" presStyleIdx="0" presStyleCnt="2">
        <dgm:presLayoutVars>
          <dgm:bulletEnabled val="1"/>
        </dgm:presLayoutVars>
      </dgm:prSet>
      <dgm:spPr/>
      <dgm:t>
        <a:bodyPr/>
        <a:lstStyle/>
        <a:p>
          <a:endParaRPr lang="es-ES_tradnl"/>
        </a:p>
      </dgm:t>
    </dgm:pt>
    <dgm:pt modelId="{11786774-16A1-4C4F-8FCA-2247DE70BEA7}" type="pres">
      <dgm:prSet presAssocID="{0BD541BD-3F8F-46E8-BDEB-4807C1AC269F}" presName="TwoNodes_2" presStyleLbl="node1" presStyleIdx="1" presStyleCnt="2" custScaleX="71142" custLinFactNeighborX="15539" custLinFactNeighborY="11111">
        <dgm:presLayoutVars>
          <dgm:bulletEnabled val="1"/>
        </dgm:presLayoutVars>
      </dgm:prSet>
      <dgm:spPr/>
      <dgm:t>
        <a:bodyPr/>
        <a:lstStyle/>
        <a:p>
          <a:endParaRPr lang="es-ES_tradnl"/>
        </a:p>
      </dgm:t>
    </dgm:pt>
    <dgm:pt modelId="{630ACEDF-35B4-4E72-BE1C-C3EB35022919}" type="pres">
      <dgm:prSet presAssocID="{0BD541BD-3F8F-46E8-BDEB-4807C1AC269F}" presName="TwoConn_1-2" presStyleLbl="fgAccFollowNode1" presStyleIdx="0" presStyleCnt="1" custLinFactNeighborX="7692" custLinFactNeighborY="0">
        <dgm:presLayoutVars>
          <dgm:bulletEnabled val="1"/>
        </dgm:presLayoutVars>
      </dgm:prSet>
      <dgm:spPr/>
      <dgm:t>
        <a:bodyPr/>
        <a:lstStyle/>
        <a:p>
          <a:endParaRPr lang="es-ES_tradnl"/>
        </a:p>
      </dgm:t>
    </dgm:pt>
    <dgm:pt modelId="{742176AF-8B04-41DE-95B0-08451E9041C3}" type="pres">
      <dgm:prSet presAssocID="{0BD541BD-3F8F-46E8-BDEB-4807C1AC269F}" presName="TwoNodes_1_text" presStyleLbl="node1" presStyleIdx="1" presStyleCnt="2">
        <dgm:presLayoutVars>
          <dgm:bulletEnabled val="1"/>
        </dgm:presLayoutVars>
      </dgm:prSet>
      <dgm:spPr/>
      <dgm:t>
        <a:bodyPr/>
        <a:lstStyle/>
        <a:p>
          <a:endParaRPr lang="es-ES_tradnl"/>
        </a:p>
      </dgm:t>
    </dgm:pt>
    <dgm:pt modelId="{492A70B3-7DAB-4464-AF5F-F40B822F8B14}" type="pres">
      <dgm:prSet presAssocID="{0BD541BD-3F8F-46E8-BDEB-4807C1AC269F}" presName="TwoNodes_2_text" presStyleLbl="node1" presStyleIdx="1" presStyleCnt="2">
        <dgm:presLayoutVars>
          <dgm:bulletEnabled val="1"/>
        </dgm:presLayoutVars>
      </dgm:prSet>
      <dgm:spPr/>
      <dgm:t>
        <a:bodyPr/>
        <a:lstStyle/>
        <a:p>
          <a:endParaRPr lang="es-ES_tradnl"/>
        </a:p>
      </dgm:t>
    </dgm:pt>
  </dgm:ptLst>
  <dgm:cxnLst>
    <dgm:cxn modelId="{0CA13995-AB1D-4105-8F5C-BD5CDB2BAF29}" type="presOf" srcId="{0BD541BD-3F8F-46E8-BDEB-4807C1AC269F}" destId="{552B4363-2A66-48AF-970C-590C7335C2D5}" srcOrd="0" destOrd="0" presId="urn:microsoft.com/office/officeart/2005/8/layout/vProcess5"/>
    <dgm:cxn modelId="{92FB4C3A-321B-4776-B05F-59EFCAB2FFC9}" srcId="{0BD541BD-3F8F-46E8-BDEB-4807C1AC269F}" destId="{B6CAD5C1-5AB8-46A0-979D-21F12DB36053}" srcOrd="1" destOrd="0" parTransId="{35E0D116-3587-4962-8F9D-84468443884B}" sibTransId="{E587F69A-441E-40C0-B197-AAAF98A867E8}"/>
    <dgm:cxn modelId="{3F254639-38AD-456F-9BB6-C41E4B6D8162}" srcId="{0BD541BD-3F8F-46E8-BDEB-4807C1AC269F}" destId="{9537C0F1-E2A9-4B25-BC04-6C3B39EE6FB7}" srcOrd="0" destOrd="0" parTransId="{7E1DCF1E-B86B-44D5-803B-A7C01302E57F}" sibTransId="{835A04B9-7FB2-48C1-B934-8D6772A3702E}"/>
    <dgm:cxn modelId="{99DD6167-33BC-40F2-8E0D-A8A4A9E08CE6}" type="presOf" srcId="{B6CAD5C1-5AB8-46A0-979D-21F12DB36053}" destId="{11786774-16A1-4C4F-8FCA-2247DE70BEA7}" srcOrd="0" destOrd="0" presId="urn:microsoft.com/office/officeart/2005/8/layout/vProcess5"/>
    <dgm:cxn modelId="{2BE6A3CC-B95C-4444-B03F-3DFEDDE36CCE}" type="presOf" srcId="{9537C0F1-E2A9-4B25-BC04-6C3B39EE6FB7}" destId="{742176AF-8B04-41DE-95B0-08451E9041C3}" srcOrd="1" destOrd="0" presId="urn:microsoft.com/office/officeart/2005/8/layout/vProcess5"/>
    <dgm:cxn modelId="{CF6FD9FC-1891-4AFE-A82F-051558AF9C84}" type="presOf" srcId="{B6CAD5C1-5AB8-46A0-979D-21F12DB36053}" destId="{492A70B3-7DAB-4464-AF5F-F40B822F8B14}" srcOrd="1" destOrd="0" presId="urn:microsoft.com/office/officeart/2005/8/layout/vProcess5"/>
    <dgm:cxn modelId="{2DF82AEE-C1B1-442F-9055-3E8EA063BD6C}" type="presOf" srcId="{835A04B9-7FB2-48C1-B934-8D6772A3702E}" destId="{630ACEDF-35B4-4E72-BE1C-C3EB35022919}" srcOrd="0" destOrd="0" presId="urn:microsoft.com/office/officeart/2005/8/layout/vProcess5"/>
    <dgm:cxn modelId="{568ED358-6AB9-4172-AA61-F68A622853F2}" type="presOf" srcId="{9537C0F1-E2A9-4B25-BC04-6C3B39EE6FB7}" destId="{D1852438-1381-49AA-82FA-4FCE30D7E05B}" srcOrd="0" destOrd="0" presId="urn:microsoft.com/office/officeart/2005/8/layout/vProcess5"/>
    <dgm:cxn modelId="{1C9DA329-BFF6-4727-8362-415A709FAE18}" type="presParOf" srcId="{552B4363-2A66-48AF-970C-590C7335C2D5}" destId="{96906AFA-8FE5-4D6A-813F-3E762E07703B}" srcOrd="0" destOrd="0" presId="urn:microsoft.com/office/officeart/2005/8/layout/vProcess5"/>
    <dgm:cxn modelId="{106C62CF-46B4-4C18-BFEF-37955B2B558A}" type="presParOf" srcId="{552B4363-2A66-48AF-970C-590C7335C2D5}" destId="{D1852438-1381-49AA-82FA-4FCE30D7E05B}" srcOrd="1" destOrd="0" presId="urn:microsoft.com/office/officeart/2005/8/layout/vProcess5"/>
    <dgm:cxn modelId="{1EA03F77-8F00-46A8-B67C-DBE22DFB0087}" type="presParOf" srcId="{552B4363-2A66-48AF-970C-590C7335C2D5}" destId="{11786774-16A1-4C4F-8FCA-2247DE70BEA7}" srcOrd="2" destOrd="0" presId="urn:microsoft.com/office/officeart/2005/8/layout/vProcess5"/>
    <dgm:cxn modelId="{645C70A9-6DD8-4FE4-A5B2-F4AAA0B44716}" type="presParOf" srcId="{552B4363-2A66-48AF-970C-590C7335C2D5}" destId="{630ACEDF-35B4-4E72-BE1C-C3EB35022919}" srcOrd="3" destOrd="0" presId="urn:microsoft.com/office/officeart/2005/8/layout/vProcess5"/>
    <dgm:cxn modelId="{079C810E-6F9A-464D-8C90-6D481E8CCF29}" type="presParOf" srcId="{552B4363-2A66-48AF-970C-590C7335C2D5}" destId="{742176AF-8B04-41DE-95B0-08451E9041C3}" srcOrd="4" destOrd="0" presId="urn:microsoft.com/office/officeart/2005/8/layout/vProcess5"/>
    <dgm:cxn modelId="{FAAC0DC3-B8C1-4AE5-9BBB-238494365D02}" type="presParOf" srcId="{552B4363-2A66-48AF-970C-590C7335C2D5}" destId="{492A70B3-7DAB-4464-AF5F-F40B822F8B14}" srcOrd="5" destOrd="0" presId="urn:microsoft.com/office/officeart/2005/8/layout/v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01FD019-FD23-4C83-81D6-8C61DF77B797}"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s-ES"/>
        </a:p>
      </dgm:t>
    </dgm:pt>
    <dgm:pt modelId="{A165B0BD-81B1-4C34-9A51-82CBDB977C79}">
      <dgm:prSet phldrT="[Texto]"/>
      <dgm:spPr/>
      <dgm:t>
        <a:bodyPr/>
        <a:lstStyle/>
        <a:p>
          <a:r>
            <a:rPr lang="es-ES" dirty="0" smtClean="0"/>
            <a:t>Características</a:t>
          </a:r>
          <a:endParaRPr lang="es-ES" dirty="0"/>
        </a:p>
      </dgm:t>
    </dgm:pt>
    <dgm:pt modelId="{0662247C-8B35-468D-BDA0-D88ACB486066}" type="parTrans" cxnId="{BA7C9EB5-CB2E-47CB-995A-6095BF9F5BD9}">
      <dgm:prSet/>
      <dgm:spPr/>
      <dgm:t>
        <a:bodyPr/>
        <a:lstStyle/>
        <a:p>
          <a:endParaRPr lang="es-ES"/>
        </a:p>
      </dgm:t>
    </dgm:pt>
    <dgm:pt modelId="{81951780-B2F9-48F2-B565-B292FA1879B2}" type="sibTrans" cxnId="{BA7C9EB5-CB2E-47CB-995A-6095BF9F5BD9}">
      <dgm:prSet/>
      <dgm:spPr/>
      <dgm:t>
        <a:bodyPr/>
        <a:lstStyle/>
        <a:p>
          <a:endParaRPr lang="es-ES"/>
        </a:p>
      </dgm:t>
    </dgm:pt>
    <dgm:pt modelId="{899BC2D2-6E37-46B8-8DE0-B7BE216BEDC5}">
      <dgm:prSet phldrT="[Texto]"/>
      <dgm:spPr/>
      <dgm:t>
        <a:bodyPr/>
        <a:lstStyle/>
        <a:p>
          <a:r>
            <a:rPr lang="es-ES" dirty="0" smtClean="0"/>
            <a:t>Estarán configurados por algunos de los módulos profesionales de los títulos de formación profesional   o de los programas de cualificación profesional inicial asociados a unidades de competencia del CNCP</a:t>
          </a:r>
          <a:endParaRPr lang="es-ES" dirty="0"/>
        </a:p>
      </dgm:t>
    </dgm:pt>
    <dgm:pt modelId="{680EFD25-C6B4-46D3-8A1A-FF4A5EA48704}" type="parTrans" cxnId="{9D101BCC-5B0C-4C96-A530-4B6C43F95E26}">
      <dgm:prSet/>
      <dgm:spPr/>
      <dgm:t>
        <a:bodyPr/>
        <a:lstStyle/>
        <a:p>
          <a:endParaRPr lang="es-ES"/>
        </a:p>
      </dgm:t>
    </dgm:pt>
    <dgm:pt modelId="{34A3A292-FDDB-4ABF-9024-D23386080DAB}" type="sibTrans" cxnId="{9D101BCC-5B0C-4C96-A530-4B6C43F95E26}">
      <dgm:prSet/>
      <dgm:spPr/>
      <dgm:t>
        <a:bodyPr/>
        <a:lstStyle/>
        <a:p>
          <a:endParaRPr lang="es-ES"/>
        </a:p>
      </dgm:t>
    </dgm:pt>
    <dgm:pt modelId="{CBC09264-E880-46BF-B7B4-6B8AD694C806}">
      <dgm:prSet phldrT="[Texto]"/>
      <dgm:spPr/>
      <dgm:t>
        <a:bodyPr/>
        <a:lstStyle/>
        <a:p>
          <a:r>
            <a:rPr lang="es-ES" dirty="0" smtClean="0"/>
            <a:t>Se impartirán en el centro que ya esté autorizado para impartir los títulos o PCPI de referencia</a:t>
          </a:r>
          <a:endParaRPr lang="es-ES" dirty="0"/>
        </a:p>
      </dgm:t>
    </dgm:pt>
    <dgm:pt modelId="{6C9E6BEA-B047-4042-9C91-921DDA3EA2D5}" type="parTrans" cxnId="{A0EBB792-9849-4A3C-ACE0-9C80AC3F6053}">
      <dgm:prSet/>
      <dgm:spPr/>
      <dgm:t>
        <a:bodyPr/>
        <a:lstStyle/>
        <a:p>
          <a:endParaRPr lang="es-ES"/>
        </a:p>
      </dgm:t>
    </dgm:pt>
    <dgm:pt modelId="{454C3635-EAF2-447A-B35D-D5EF3E5EBD12}" type="sibTrans" cxnId="{A0EBB792-9849-4A3C-ACE0-9C80AC3F6053}">
      <dgm:prSet/>
      <dgm:spPr/>
      <dgm:t>
        <a:bodyPr/>
        <a:lstStyle/>
        <a:p>
          <a:endParaRPr lang="es-ES"/>
        </a:p>
      </dgm:t>
    </dgm:pt>
    <dgm:pt modelId="{A429080D-50B4-4B54-8B39-0C2E2E2B43D4}">
      <dgm:prSet phldrT="[Texto]"/>
      <dgm:spPr/>
      <dgm:t>
        <a:bodyPr/>
        <a:lstStyle/>
        <a:p>
          <a:r>
            <a:rPr lang="es-ES" dirty="0" smtClean="0"/>
            <a:t>Podrán incluir formación complementaria no referida al CNCP</a:t>
          </a:r>
          <a:endParaRPr lang="es-ES" dirty="0"/>
        </a:p>
      </dgm:t>
    </dgm:pt>
    <dgm:pt modelId="{A139FDE7-6661-478A-9744-DB43EB073DE7}" type="parTrans" cxnId="{25713FC8-D44D-4DCA-BD7F-4BC88D9E4DB6}">
      <dgm:prSet/>
      <dgm:spPr/>
      <dgm:t>
        <a:bodyPr/>
        <a:lstStyle/>
        <a:p>
          <a:endParaRPr lang="es-ES"/>
        </a:p>
      </dgm:t>
    </dgm:pt>
    <dgm:pt modelId="{DD0F29EB-FA44-43CA-B5A4-C93F6300925E}" type="sibTrans" cxnId="{25713FC8-D44D-4DCA-BD7F-4BC88D9E4DB6}">
      <dgm:prSet/>
      <dgm:spPr/>
      <dgm:t>
        <a:bodyPr/>
        <a:lstStyle/>
        <a:p>
          <a:endParaRPr lang="es-ES"/>
        </a:p>
      </dgm:t>
    </dgm:pt>
    <dgm:pt modelId="{42524319-91AF-40F7-9815-ED704D5CEC04}">
      <dgm:prSet phldrT="[Texto]"/>
      <dgm:spPr/>
      <dgm:t>
        <a:bodyPr/>
        <a:lstStyle/>
        <a:p>
          <a:r>
            <a:rPr lang="es-ES" dirty="0" smtClean="0"/>
            <a:t>La duración será variable según las necesidades de los colectivos a los que vayan destinados y a los módulos profesionales incluidos en los mismos</a:t>
          </a:r>
          <a:endParaRPr lang="es-ES" dirty="0"/>
        </a:p>
      </dgm:t>
    </dgm:pt>
    <dgm:pt modelId="{7B9BC999-C350-420D-BAF4-A6E13111872E}" type="parTrans" cxnId="{8BA5042B-7C36-408E-A2D6-1D99BF84B51D}">
      <dgm:prSet/>
      <dgm:spPr/>
      <dgm:t>
        <a:bodyPr/>
        <a:lstStyle/>
        <a:p>
          <a:endParaRPr lang="es-ES"/>
        </a:p>
      </dgm:t>
    </dgm:pt>
    <dgm:pt modelId="{154885BB-92B0-43F6-B546-8AF3445DE982}" type="sibTrans" cxnId="{8BA5042B-7C36-408E-A2D6-1D99BF84B51D}">
      <dgm:prSet/>
      <dgm:spPr/>
      <dgm:t>
        <a:bodyPr/>
        <a:lstStyle/>
        <a:p>
          <a:endParaRPr lang="es-ES"/>
        </a:p>
      </dgm:t>
    </dgm:pt>
    <dgm:pt modelId="{9CEAE1FF-C9F3-4B13-B056-D687B240C996}">
      <dgm:prSet phldrT="[Texto]"/>
      <dgm:spPr/>
      <dgm:t>
        <a:bodyPr/>
        <a:lstStyle/>
        <a:p>
          <a:r>
            <a:rPr lang="es-ES" dirty="0" smtClean="0"/>
            <a:t>Los módulos profesionales superados tendrán carácter acumulable para la obtención de un título de formación profesional</a:t>
          </a:r>
          <a:endParaRPr lang="es-ES" dirty="0"/>
        </a:p>
      </dgm:t>
    </dgm:pt>
    <dgm:pt modelId="{5D9223BD-3564-4C42-9508-5B1403BE9466}" type="parTrans" cxnId="{FC6E0837-A73C-4EFE-82C2-D270847C6011}">
      <dgm:prSet/>
      <dgm:spPr/>
      <dgm:t>
        <a:bodyPr/>
        <a:lstStyle/>
        <a:p>
          <a:endParaRPr lang="es-ES"/>
        </a:p>
      </dgm:t>
    </dgm:pt>
    <dgm:pt modelId="{DA477AFB-AFC9-496E-BA49-DE8CE96C085B}" type="sibTrans" cxnId="{FC6E0837-A73C-4EFE-82C2-D270847C6011}">
      <dgm:prSet/>
      <dgm:spPr/>
      <dgm:t>
        <a:bodyPr/>
        <a:lstStyle/>
        <a:p>
          <a:endParaRPr lang="es-ES"/>
        </a:p>
      </dgm:t>
    </dgm:pt>
    <dgm:pt modelId="{B6DE681E-1215-4E8F-AF66-DF8AA6ED9DB6}" type="pres">
      <dgm:prSet presAssocID="{E01FD019-FD23-4C83-81D6-8C61DF77B797}" presName="Name0" presStyleCnt="0">
        <dgm:presLayoutVars>
          <dgm:chMax val="7"/>
          <dgm:chPref val="7"/>
          <dgm:dir/>
        </dgm:presLayoutVars>
      </dgm:prSet>
      <dgm:spPr/>
      <dgm:t>
        <a:bodyPr/>
        <a:lstStyle/>
        <a:p>
          <a:endParaRPr lang="es-ES"/>
        </a:p>
      </dgm:t>
    </dgm:pt>
    <dgm:pt modelId="{CE58BF19-525D-4CB5-B54D-8BA0D3915E94}" type="pres">
      <dgm:prSet presAssocID="{E01FD019-FD23-4C83-81D6-8C61DF77B797}" presName="Name1" presStyleCnt="0"/>
      <dgm:spPr/>
    </dgm:pt>
    <dgm:pt modelId="{5FDA4815-AE9A-4083-907B-B4C269CCCA58}" type="pres">
      <dgm:prSet presAssocID="{E01FD019-FD23-4C83-81D6-8C61DF77B797}" presName="cycle" presStyleCnt="0"/>
      <dgm:spPr/>
    </dgm:pt>
    <dgm:pt modelId="{C7377800-BC8F-402F-9A47-5E4C463D6CC4}" type="pres">
      <dgm:prSet presAssocID="{E01FD019-FD23-4C83-81D6-8C61DF77B797}" presName="srcNode" presStyleLbl="node1" presStyleIdx="0" presStyleCnt="1"/>
      <dgm:spPr/>
    </dgm:pt>
    <dgm:pt modelId="{1EC66109-F561-4CD6-B1F2-A589C0D290B6}" type="pres">
      <dgm:prSet presAssocID="{E01FD019-FD23-4C83-81D6-8C61DF77B797}" presName="conn" presStyleLbl="parChTrans1D2" presStyleIdx="0" presStyleCnt="1" custScaleX="91246"/>
      <dgm:spPr/>
      <dgm:t>
        <a:bodyPr/>
        <a:lstStyle/>
        <a:p>
          <a:endParaRPr lang="es-ES"/>
        </a:p>
      </dgm:t>
    </dgm:pt>
    <dgm:pt modelId="{CF4A7D85-196B-43B9-A659-B9DF86964925}" type="pres">
      <dgm:prSet presAssocID="{E01FD019-FD23-4C83-81D6-8C61DF77B797}" presName="extraNode" presStyleLbl="node1" presStyleIdx="0" presStyleCnt="1"/>
      <dgm:spPr/>
    </dgm:pt>
    <dgm:pt modelId="{51558559-C204-4E4E-A120-D53339FD1885}" type="pres">
      <dgm:prSet presAssocID="{E01FD019-FD23-4C83-81D6-8C61DF77B797}" presName="dstNode" presStyleLbl="node1" presStyleIdx="0" presStyleCnt="1"/>
      <dgm:spPr/>
    </dgm:pt>
    <dgm:pt modelId="{2561FECC-91A5-429D-BA87-73F48F8D6CF7}" type="pres">
      <dgm:prSet presAssocID="{A165B0BD-81B1-4C34-9A51-82CBDB977C79}" presName="text_1" presStyleLbl="node1" presStyleIdx="0" presStyleCnt="1" custScaleX="110202" custScaleY="207563">
        <dgm:presLayoutVars>
          <dgm:bulletEnabled val="1"/>
        </dgm:presLayoutVars>
      </dgm:prSet>
      <dgm:spPr/>
      <dgm:t>
        <a:bodyPr/>
        <a:lstStyle/>
        <a:p>
          <a:endParaRPr lang="es-ES"/>
        </a:p>
      </dgm:t>
    </dgm:pt>
    <dgm:pt modelId="{8DDC1810-E031-45CD-8E66-1EA76B82FFF8}" type="pres">
      <dgm:prSet presAssocID="{A165B0BD-81B1-4C34-9A51-82CBDB977C79}" presName="accent_1" presStyleCnt="0"/>
      <dgm:spPr/>
    </dgm:pt>
    <dgm:pt modelId="{8A016A1A-8D66-4ABB-8A38-6BFEB81418EE}" type="pres">
      <dgm:prSet presAssocID="{A165B0BD-81B1-4C34-9A51-82CBDB977C79}" presName="accentRepeatNode" presStyleLbl="solidFgAcc1" presStyleIdx="0" presStyleCnt="1" custScaleX="60265" custScaleY="57817">
        <dgm:style>
          <a:lnRef idx="1">
            <a:schemeClr val="accent3"/>
          </a:lnRef>
          <a:fillRef idx="2">
            <a:schemeClr val="accent3"/>
          </a:fillRef>
          <a:effectRef idx="1">
            <a:schemeClr val="accent3"/>
          </a:effectRef>
          <a:fontRef idx="minor">
            <a:schemeClr val="dk1"/>
          </a:fontRef>
        </dgm:style>
      </dgm:prSet>
      <dgm:spPr/>
      <dgm:t>
        <a:bodyPr/>
        <a:lstStyle/>
        <a:p>
          <a:endParaRPr lang="es-ES"/>
        </a:p>
      </dgm:t>
    </dgm:pt>
  </dgm:ptLst>
  <dgm:cxnLst>
    <dgm:cxn modelId="{533CE350-9C97-4415-B50B-53ADF6D4E1DC}" type="presOf" srcId="{899BC2D2-6E37-46B8-8DE0-B7BE216BEDC5}" destId="{2561FECC-91A5-429D-BA87-73F48F8D6CF7}" srcOrd="0" destOrd="1" presId="urn:microsoft.com/office/officeart/2008/layout/VerticalCurvedList"/>
    <dgm:cxn modelId="{A0EBB792-9849-4A3C-ACE0-9C80AC3F6053}" srcId="{A165B0BD-81B1-4C34-9A51-82CBDB977C79}" destId="{CBC09264-E880-46BF-B7B4-6B8AD694C806}" srcOrd="1" destOrd="0" parTransId="{6C9E6BEA-B047-4042-9C91-921DDA3EA2D5}" sibTransId="{454C3635-EAF2-447A-B35D-D5EF3E5EBD12}"/>
    <dgm:cxn modelId="{34EA2DAD-4F35-41CB-8558-8245927D0CFE}" type="presOf" srcId="{9CEAE1FF-C9F3-4B13-B056-D687B240C996}" destId="{2561FECC-91A5-429D-BA87-73F48F8D6CF7}" srcOrd="0" destOrd="5" presId="urn:microsoft.com/office/officeart/2008/layout/VerticalCurvedList"/>
    <dgm:cxn modelId="{8BA5042B-7C36-408E-A2D6-1D99BF84B51D}" srcId="{A165B0BD-81B1-4C34-9A51-82CBDB977C79}" destId="{42524319-91AF-40F7-9815-ED704D5CEC04}" srcOrd="3" destOrd="0" parTransId="{7B9BC999-C350-420D-BAF4-A6E13111872E}" sibTransId="{154885BB-92B0-43F6-B546-8AF3445DE982}"/>
    <dgm:cxn modelId="{7B9CF415-6592-450A-9E19-379FC32F5032}" type="presOf" srcId="{A429080D-50B4-4B54-8B39-0C2E2E2B43D4}" destId="{2561FECC-91A5-429D-BA87-73F48F8D6CF7}" srcOrd="0" destOrd="3" presId="urn:microsoft.com/office/officeart/2008/layout/VerticalCurvedList"/>
    <dgm:cxn modelId="{FC6E0837-A73C-4EFE-82C2-D270847C6011}" srcId="{A165B0BD-81B1-4C34-9A51-82CBDB977C79}" destId="{9CEAE1FF-C9F3-4B13-B056-D687B240C996}" srcOrd="4" destOrd="0" parTransId="{5D9223BD-3564-4C42-9508-5B1403BE9466}" sibTransId="{DA477AFB-AFC9-496E-BA49-DE8CE96C085B}"/>
    <dgm:cxn modelId="{BA7C9EB5-CB2E-47CB-995A-6095BF9F5BD9}" srcId="{E01FD019-FD23-4C83-81D6-8C61DF77B797}" destId="{A165B0BD-81B1-4C34-9A51-82CBDB977C79}" srcOrd="0" destOrd="0" parTransId="{0662247C-8B35-468D-BDA0-D88ACB486066}" sibTransId="{81951780-B2F9-48F2-B565-B292FA1879B2}"/>
    <dgm:cxn modelId="{72324ECB-4231-4B43-8AFB-3B309564CCC7}" type="presOf" srcId="{42524319-91AF-40F7-9815-ED704D5CEC04}" destId="{2561FECC-91A5-429D-BA87-73F48F8D6CF7}" srcOrd="0" destOrd="4" presId="urn:microsoft.com/office/officeart/2008/layout/VerticalCurvedList"/>
    <dgm:cxn modelId="{27232561-86C9-4DD1-A43D-7A041CDDBCF5}" type="presOf" srcId="{A165B0BD-81B1-4C34-9A51-82CBDB977C79}" destId="{2561FECC-91A5-429D-BA87-73F48F8D6CF7}" srcOrd="0" destOrd="0" presId="urn:microsoft.com/office/officeart/2008/layout/VerticalCurvedList"/>
    <dgm:cxn modelId="{25713FC8-D44D-4DCA-BD7F-4BC88D9E4DB6}" srcId="{A165B0BD-81B1-4C34-9A51-82CBDB977C79}" destId="{A429080D-50B4-4B54-8B39-0C2E2E2B43D4}" srcOrd="2" destOrd="0" parTransId="{A139FDE7-6661-478A-9744-DB43EB073DE7}" sibTransId="{DD0F29EB-FA44-43CA-B5A4-C93F6300925E}"/>
    <dgm:cxn modelId="{CCFE75F3-544C-4845-A954-97DB287E631D}" type="presOf" srcId="{E01FD019-FD23-4C83-81D6-8C61DF77B797}" destId="{B6DE681E-1215-4E8F-AF66-DF8AA6ED9DB6}" srcOrd="0" destOrd="0" presId="urn:microsoft.com/office/officeart/2008/layout/VerticalCurvedList"/>
    <dgm:cxn modelId="{03154AEE-74D7-4FF3-AC3D-32090A1581CB}" type="presOf" srcId="{34A3A292-FDDB-4ABF-9024-D23386080DAB}" destId="{1EC66109-F561-4CD6-B1F2-A589C0D290B6}" srcOrd="0" destOrd="0" presId="urn:microsoft.com/office/officeart/2008/layout/VerticalCurvedList"/>
    <dgm:cxn modelId="{C9F6CC72-C1B5-4A71-BA63-0C4626CBA555}" type="presOf" srcId="{CBC09264-E880-46BF-B7B4-6B8AD694C806}" destId="{2561FECC-91A5-429D-BA87-73F48F8D6CF7}" srcOrd="0" destOrd="2" presId="urn:microsoft.com/office/officeart/2008/layout/VerticalCurvedList"/>
    <dgm:cxn modelId="{9D101BCC-5B0C-4C96-A530-4B6C43F95E26}" srcId="{A165B0BD-81B1-4C34-9A51-82CBDB977C79}" destId="{899BC2D2-6E37-46B8-8DE0-B7BE216BEDC5}" srcOrd="0" destOrd="0" parTransId="{680EFD25-C6B4-46D3-8A1A-FF4A5EA48704}" sibTransId="{34A3A292-FDDB-4ABF-9024-D23386080DAB}"/>
    <dgm:cxn modelId="{D62D350E-29C4-40F8-862B-F6FF827180CD}" type="presParOf" srcId="{B6DE681E-1215-4E8F-AF66-DF8AA6ED9DB6}" destId="{CE58BF19-525D-4CB5-B54D-8BA0D3915E94}" srcOrd="0" destOrd="0" presId="urn:microsoft.com/office/officeart/2008/layout/VerticalCurvedList"/>
    <dgm:cxn modelId="{E1DF4079-93ED-417D-A889-E379DD6E9831}" type="presParOf" srcId="{CE58BF19-525D-4CB5-B54D-8BA0D3915E94}" destId="{5FDA4815-AE9A-4083-907B-B4C269CCCA58}" srcOrd="0" destOrd="0" presId="urn:microsoft.com/office/officeart/2008/layout/VerticalCurvedList"/>
    <dgm:cxn modelId="{B8985132-7CD3-457D-A96C-8BA6BEA91B6C}" type="presParOf" srcId="{5FDA4815-AE9A-4083-907B-B4C269CCCA58}" destId="{C7377800-BC8F-402F-9A47-5E4C463D6CC4}" srcOrd="0" destOrd="0" presId="urn:microsoft.com/office/officeart/2008/layout/VerticalCurvedList"/>
    <dgm:cxn modelId="{5028787F-2DBF-4D3D-AC6F-FF79F29D897C}" type="presParOf" srcId="{5FDA4815-AE9A-4083-907B-B4C269CCCA58}" destId="{1EC66109-F561-4CD6-B1F2-A589C0D290B6}" srcOrd="1" destOrd="0" presId="urn:microsoft.com/office/officeart/2008/layout/VerticalCurvedList"/>
    <dgm:cxn modelId="{EC95F7C0-1FD0-473B-A31D-38D4FC695E90}" type="presParOf" srcId="{5FDA4815-AE9A-4083-907B-B4C269CCCA58}" destId="{CF4A7D85-196B-43B9-A659-B9DF86964925}" srcOrd="2" destOrd="0" presId="urn:microsoft.com/office/officeart/2008/layout/VerticalCurvedList"/>
    <dgm:cxn modelId="{40A7F18F-41E0-4AEE-9A13-804F51146D4A}" type="presParOf" srcId="{5FDA4815-AE9A-4083-907B-B4C269CCCA58}" destId="{51558559-C204-4E4E-A120-D53339FD1885}" srcOrd="3" destOrd="0" presId="urn:microsoft.com/office/officeart/2008/layout/VerticalCurvedList"/>
    <dgm:cxn modelId="{9935C95E-E68A-43CA-9BDD-654554DF24FB}" type="presParOf" srcId="{CE58BF19-525D-4CB5-B54D-8BA0D3915E94}" destId="{2561FECC-91A5-429D-BA87-73F48F8D6CF7}" srcOrd="1" destOrd="0" presId="urn:microsoft.com/office/officeart/2008/layout/VerticalCurvedList"/>
    <dgm:cxn modelId="{16EED50B-86EA-4ED8-AE33-6F2A39EEF06C}" type="presParOf" srcId="{CE58BF19-525D-4CB5-B54D-8BA0D3915E94}" destId="{8DDC1810-E031-45CD-8E66-1EA76B82FFF8}" srcOrd="2" destOrd="0" presId="urn:microsoft.com/office/officeart/2008/layout/VerticalCurvedList"/>
    <dgm:cxn modelId="{91DDB3CC-A5AF-4D2B-B86D-A796CA2383F2}" type="presParOf" srcId="{8DDC1810-E031-45CD-8E66-1EA76B82FFF8}" destId="{8A016A1A-8D66-4ABB-8A38-6BFEB81418EE}" srcOrd="0" destOrd="0" presId="urn:microsoft.com/office/officeart/2008/layout/VerticalCurv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4C19A6E-1071-4729-A1FF-293CE7BE6CCC}"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s-ES"/>
        </a:p>
      </dgm:t>
    </dgm:pt>
    <dgm:pt modelId="{61F8A841-558B-4C3C-8A9F-CD171362A0E0}">
      <dgm:prSet phldrT="[Texto]"/>
      <dgm:spPr>
        <a:effectLst/>
      </dgm:spPr>
      <dgm:t>
        <a:bodyPr/>
        <a:lstStyle/>
        <a:p>
          <a:pPr algn="l"/>
          <a:r>
            <a:rPr lang="es-ES" dirty="0" smtClean="0">
              <a:solidFill>
                <a:srgbClr val="C00000"/>
              </a:solidFill>
            </a:rPr>
            <a:t>En alternancia</a:t>
          </a:r>
        </a:p>
        <a:p>
          <a:pPr algn="l"/>
          <a:r>
            <a:rPr lang="es-ES" dirty="0" smtClean="0"/>
            <a:t>En alternancia con la actividad  en la empresa</a:t>
          </a:r>
          <a:endParaRPr lang="es-ES" dirty="0">
            <a:solidFill>
              <a:srgbClr val="C00000"/>
            </a:solidFill>
          </a:endParaRPr>
        </a:p>
      </dgm:t>
    </dgm:pt>
    <dgm:pt modelId="{3BCDB488-E1EC-409D-9889-B8FD86EC7F40}" type="parTrans" cxnId="{414AEB94-CD32-4993-BE9D-79B5F6C28761}">
      <dgm:prSet/>
      <dgm:spPr/>
      <dgm:t>
        <a:bodyPr/>
        <a:lstStyle/>
        <a:p>
          <a:pPr algn="l"/>
          <a:endParaRPr lang="es-ES"/>
        </a:p>
      </dgm:t>
    </dgm:pt>
    <dgm:pt modelId="{9223E97A-33DA-4F83-9A92-84FC0AFED3C7}" type="sibTrans" cxnId="{414AEB94-CD32-4993-BE9D-79B5F6C28761}">
      <dgm:prSet/>
      <dgm:spPr/>
      <dgm:t>
        <a:bodyPr/>
        <a:lstStyle/>
        <a:p>
          <a:pPr algn="l"/>
          <a:endParaRPr lang="es-ES"/>
        </a:p>
      </dgm:t>
    </dgm:pt>
    <dgm:pt modelId="{C17BB00B-6F1B-41DE-80E8-7514CCCDBE63}">
      <dgm:prSet phldrT="[Texto]"/>
      <dgm:spPr>
        <a:effectLst/>
      </dgm:spPr>
      <dgm:t>
        <a:bodyPr/>
        <a:lstStyle/>
        <a:p>
          <a:pPr algn="l"/>
          <a:r>
            <a:rPr lang="es-ES" dirty="0" smtClean="0">
              <a:solidFill>
                <a:srgbClr val="C00000"/>
              </a:solidFill>
            </a:rPr>
            <a:t>En centro educativo</a:t>
          </a:r>
        </a:p>
        <a:p>
          <a:pPr algn="l"/>
          <a:r>
            <a:rPr lang="es-ES" dirty="0" smtClean="0"/>
            <a:t>En un centro docente público               o centro privado autorizado por la Administración educativa</a:t>
          </a:r>
          <a:endParaRPr lang="es-ES" dirty="0">
            <a:solidFill>
              <a:srgbClr val="C00000"/>
            </a:solidFill>
          </a:endParaRPr>
        </a:p>
      </dgm:t>
    </dgm:pt>
    <dgm:pt modelId="{B329117E-4A5B-4430-A8F0-42434CF69F7F}" type="sibTrans" cxnId="{F5DB95FC-E9B8-405F-8119-3F188BBA68F3}">
      <dgm:prSet/>
      <dgm:spPr/>
      <dgm:t>
        <a:bodyPr/>
        <a:lstStyle/>
        <a:p>
          <a:pPr algn="l"/>
          <a:endParaRPr lang="es-ES"/>
        </a:p>
      </dgm:t>
    </dgm:pt>
    <dgm:pt modelId="{BE1072AF-6353-45C7-8ABB-11ED17C0BF35}" type="parTrans" cxnId="{F5DB95FC-E9B8-405F-8119-3F188BBA68F3}">
      <dgm:prSet/>
      <dgm:spPr/>
      <dgm:t>
        <a:bodyPr/>
        <a:lstStyle/>
        <a:p>
          <a:pPr algn="l"/>
          <a:endParaRPr lang="es-ES"/>
        </a:p>
      </dgm:t>
    </dgm:pt>
    <dgm:pt modelId="{A32343A3-CA4A-4AF4-B941-6C6ACA7932D1}" type="pres">
      <dgm:prSet presAssocID="{D4C19A6E-1071-4729-A1FF-293CE7BE6CCC}" presName="Name0" presStyleCnt="0">
        <dgm:presLayoutVars>
          <dgm:dir/>
          <dgm:resizeHandles val="exact"/>
        </dgm:presLayoutVars>
      </dgm:prSet>
      <dgm:spPr/>
      <dgm:t>
        <a:bodyPr/>
        <a:lstStyle/>
        <a:p>
          <a:endParaRPr lang="es-ES"/>
        </a:p>
      </dgm:t>
    </dgm:pt>
    <dgm:pt modelId="{69BAFDA7-3E2D-41AE-9C00-109BA529F1E8}" type="pres">
      <dgm:prSet presAssocID="{C17BB00B-6F1B-41DE-80E8-7514CCCDBE63}" presName="composite" presStyleCnt="0"/>
      <dgm:spPr/>
    </dgm:pt>
    <dgm:pt modelId="{6E37A7B0-DB88-4C1D-90C2-D720AF3A6660}" type="pres">
      <dgm:prSet presAssocID="{C17BB00B-6F1B-41DE-80E8-7514CCCDBE63}" presName="rect1" presStyleLbl="trAlignAcc1" presStyleIdx="0" presStyleCnt="2" custScaleX="109531" custLinFactNeighborX="17875" custLinFactNeighborY="-1044">
        <dgm:presLayoutVars>
          <dgm:bulletEnabled val="1"/>
        </dgm:presLayoutVars>
      </dgm:prSet>
      <dgm:spPr/>
      <dgm:t>
        <a:bodyPr/>
        <a:lstStyle/>
        <a:p>
          <a:endParaRPr lang="es-ES"/>
        </a:p>
      </dgm:t>
    </dgm:pt>
    <dgm:pt modelId="{F3D1C164-9FB2-4D19-944B-E7229DDB1D1D}" type="pres">
      <dgm:prSet presAssocID="{C17BB00B-6F1B-41DE-80E8-7514CCCDBE63}"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dgm:spPr>
    </dgm:pt>
    <dgm:pt modelId="{27F62781-5C4D-4C9C-B54C-3893E7A7748E}" type="pres">
      <dgm:prSet presAssocID="{B329117E-4A5B-4430-A8F0-42434CF69F7F}" presName="sibTrans" presStyleCnt="0"/>
      <dgm:spPr/>
    </dgm:pt>
    <dgm:pt modelId="{A1B96CC7-7683-47FE-9690-67FCED719AC3}" type="pres">
      <dgm:prSet presAssocID="{61F8A841-558B-4C3C-8A9F-CD171362A0E0}" presName="composite" presStyleCnt="0"/>
      <dgm:spPr/>
    </dgm:pt>
    <dgm:pt modelId="{42B273E8-82FA-4903-87CF-A6E800128772}" type="pres">
      <dgm:prSet presAssocID="{61F8A841-558B-4C3C-8A9F-CD171362A0E0}" presName="rect1" presStyleLbl="trAlignAcc1" presStyleIdx="1" presStyleCnt="2" custScaleX="109531" custLinFactNeighborX="17875" custLinFactNeighborY="-1044">
        <dgm:presLayoutVars>
          <dgm:bulletEnabled val="1"/>
        </dgm:presLayoutVars>
      </dgm:prSet>
      <dgm:spPr/>
      <dgm:t>
        <a:bodyPr/>
        <a:lstStyle/>
        <a:p>
          <a:endParaRPr lang="es-ES"/>
        </a:p>
      </dgm:t>
    </dgm:pt>
    <dgm:pt modelId="{7420D91D-8185-48E1-B133-FC73DC80F233}" type="pres">
      <dgm:prSet presAssocID="{61F8A841-558B-4C3C-8A9F-CD171362A0E0}"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dgm:spPr>
    </dgm:pt>
  </dgm:ptLst>
  <dgm:cxnLst>
    <dgm:cxn modelId="{EFDF1A89-94D3-440C-B7DB-54DE1481C4FF}" type="presOf" srcId="{C17BB00B-6F1B-41DE-80E8-7514CCCDBE63}" destId="{6E37A7B0-DB88-4C1D-90C2-D720AF3A6660}" srcOrd="0" destOrd="0" presId="urn:microsoft.com/office/officeart/2008/layout/PictureStrips"/>
    <dgm:cxn modelId="{31C6D019-801B-4335-A2EF-DC5136626BB7}" type="presOf" srcId="{61F8A841-558B-4C3C-8A9F-CD171362A0E0}" destId="{42B273E8-82FA-4903-87CF-A6E800128772}" srcOrd="0" destOrd="0" presId="urn:microsoft.com/office/officeart/2008/layout/PictureStrips"/>
    <dgm:cxn modelId="{414AEB94-CD32-4993-BE9D-79B5F6C28761}" srcId="{D4C19A6E-1071-4729-A1FF-293CE7BE6CCC}" destId="{61F8A841-558B-4C3C-8A9F-CD171362A0E0}" srcOrd="1" destOrd="0" parTransId="{3BCDB488-E1EC-409D-9889-B8FD86EC7F40}" sibTransId="{9223E97A-33DA-4F83-9A92-84FC0AFED3C7}"/>
    <dgm:cxn modelId="{F5DB95FC-E9B8-405F-8119-3F188BBA68F3}" srcId="{D4C19A6E-1071-4729-A1FF-293CE7BE6CCC}" destId="{C17BB00B-6F1B-41DE-80E8-7514CCCDBE63}" srcOrd="0" destOrd="0" parTransId="{BE1072AF-6353-45C7-8ABB-11ED17C0BF35}" sibTransId="{B329117E-4A5B-4430-A8F0-42434CF69F7F}"/>
    <dgm:cxn modelId="{7B0D5926-C661-4B80-B628-40DC01FC82C8}" type="presOf" srcId="{D4C19A6E-1071-4729-A1FF-293CE7BE6CCC}" destId="{A32343A3-CA4A-4AF4-B941-6C6ACA7932D1}" srcOrd="0" destOrd="0" presId="urn:microsoft.com/office/officeart/2008/layout/PictureStrips"/>
    <dgm:cxn modelId="{DF2C4A51-EE7C-430F-BDD9-DA76C6479E8E}" type="presParOf" srcId="{A32343A3-CA4A-4AF4-B941-6C6ACA7932D1}" destId="{69BAFDA7-3E2D-41AE-9C00-109BA529F1E8}" srcOrd="0" destOrd="0" presId="urn:microsoft.com/office/officeart/2008/layout/PictureStrips"/>
    <dgm:cxn modelId="{4DB837DB-EBB8-46C3-97A0-3F2791EB5F40}" type="presParOf" srcId="{69BAFDA7-3E2D-41AE-9C00-109BA529F1E8}" destId="{6E37A7B0-DB88-4C1D-90C2-D720AF3A6660}" srcOrd="0" destOrd="0" presId="urn:microsoft.com/office/officeart/2008/layout/PictureStrips"/>
    <dgm:cxn modelId="{808B01D3-78C8-4D9B-9892-AF112653F4ED}" type="presParOf" srcId="{69BAFDA7-3E2D-41AE-9C00-109BA529F1E8}" destId="{F3D1C164-9FB2-4D19-944B-E7229DDB1D1D}" srcOrd="1" destOrd="0" presId="urn:microsoft.com/office/officeart/2008/layout/PictureStrips"/>
    <dgm:cxn modelId="{BDE4ADF2-2039-48E1-9703-341E23C107FE}" type="presParOf" srcId="{A32343A3-CA4A-4AF4-B941-6C6ACA7932D1}" destId="{27F62781-5C4D-4C9C-B54C-3893E7A7748E}" srcOrd="1" destOrd="0" presId="urn:microsoft.com/office/officeart/2008/layout/PictureStrips"/>
    <dgm:cxn modelId="{6171FECA-1B27-4013-8652-41308A3DB7C1}" type="presParOf" srcId="{A32343A3-CA4A-4AF4-B941-6C6ACA7932D1}" destId="{A1B96CC7-7683-47FE-9690-67FCED719AC3}" srcOrd="2" destOrd="0" presId="urn:microsoft.com/office/officeart/2008/layout/PictureStrips"/>
    <dgm:cxn modelId="{A032E5F9-851B-4F2B-BFFF-87F4591910F7}" type="presParOf" srcId="{A1B96CC7-7683-47FE-9690-67FCED719AC3}" destId="{42B273E8-82FA-4903-87CF-A6E800128772}" srcOrd="0" destOrd="0" presId="urn:microsoft.com/office/officeart/2008/layout/PictureStrips"/>
    <dgm:cxn modelId="{B1E0A7F6-C888-442A-AC0A-28CD78B553AA}" type="presParOf" srcId="{A1B96CC7-7683-47FE-9690-67FCED719AC3}" destId="{7420D91D-8185-48E1-B133-FC73DC80F233}" srcOrd="1" destOrd="0" presId="urn:microsoft.com/office/officeart/2008/layout/PictureStrip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4C19A6E-1071-4729-A1FF-293CE7BE6CCC}" type="doc">
      <dgm:prSet loTypeId="urn:microsoft.com/office/officeart/2008/layout/LinedList" loCatId="list" qsTypeId="urn:microsoft.com/office/officeart/2005/8/quickstyle/simple3" qsCatId="simple" csTypeId="urn:microsoft.com/office/officeart/2005/8/colors/accent1_5" csCatId="accent1" phldr="1"/>
      <dgm:spPr/>
      <dgm:t>
        <a:bodyPr/>
        <a:lstStyle/>
        <a:p>
          <a:endParaRPr lang="es-ES"/>
        </a:p>
      </dgm:t>
    </dgm:pt>
    <dgm:pt modelId="{77E3DD3C-D249-42E5-9077-999D009F43E3}">
      <dgm:prSet phldrT="[Texto]" custT="1"/>
      <dgm:spPr/>
      <dgm:t>
        <a:bodyPr anchor="ctr"/>
        <a:lstStyle/>
        <a:p>
          <a:pPr algn="l"/>
          <a:r>
            <a:rPr lang="es-ES" sz="1500" dirty="0" smtClean="0">
              <a:solidFill>
                <a:schemeClr val="tx2">
                  <a:lumMod val="75000"/>
                </a:schemeClr>
              </a:solidFill>
            </a:rPr>
            <a:t>El programa deberá contar con un tutor en el centro docente y un tutor en la empresa</a:t>
          </a:r>
          <a:endParaRPr lang="es-ES" sz="1500" dirty="0">
            <a:solidFill>
              <a:schemeClr val="tx2">
                <a:lumMod val="75000"/>
              </a:schemeClr>
            </a:solidFill>
          </a:endParaRPr>
        </a:p>
      </dgm:t>
    </dgm:pt>
    <dgm:pt modelId="{0C300943-C3A9-4156-8517-2E21EF978E12}" type="parTrans" cxnId="{1956B5C4-24BA-4BD3-AB5F-92C48E5C8576}">
      <dgm:prSet/>
      <dgm:spPr/>
      <dgm:t>
        <a:bodyPr/>
        <a:lstStyle/>
        <a:p>
          <a:endParaRPr lang="es-ES"/>
        </a:p>
      </dgm:t>
    </dgm:pt>
    <dgm:pt modelId="{91FA315A-C77E-4E17-BA64-B5CD4F4950B4}" type="sibTrans" cxnId="{1956B5C4-24BA-4BD3-AB5F-92C48E5C8576}">
      <dgm:prSet/>
      <dgm:spPr/>
      <dgm:t>
        <a:bodyPr/>
        <a:lstStyle/>
        <a:p>
          <a:endParaRPr lang="es-ES"/>
        </a:p>
      </dgm:t>
    </dgm:pt>
    <dgm:pt modelId="{348F77E7-2E2B-4F5E-BBAC-6B8E090F8D1F}">
      <dgm:prSet phldrT="[Texto]" custT="1"/>
      <dgm:spPr/>
      <dgm:t>
        <a:bodyPr anchor="ctr"/>
        <a:lstStyle/>
        <a:p>
          <a:pPr algn="l"/>
          <a:r>
            <a:rPr lang="es-ES" sz="1500" dirty="0" smtClean="0">
              <a:solidFill>
                <a:schemeClr val="tx2">
                  <a:lumMod val="75000"/>
                </a:schemeClr>
              </a:solidFill>
            </a:rPr>
            <a:t>Todos los módulos tendrán asignado un profesor responsable, encargado de la programación, supervisión de la formación y el progreso de los alumnos, así como de la evaluación del alumnado</a:t>
          </a:r>
          <a:endParaRPr lang="es-ES" sz="1500" dirty="0">
            <a:solidFill>
              <a:schemeClr val="tx2">
                <a:lumMod val="75000"/>
              </a:schemeClr>
            </a:solidFill>
          </a:endParaRPr>
        </a:p>
      </dgm:t>
    </dgm:pt>
    <dgm:pt modelId="{61205365-4498-4CC4-9549-FD3ECB73592F}" type="parTrans" cxnId="{F8026495-BEEA-4A56-90E3-715411FA3F93}">
      <dgm:prSet/>
      <dgm:spPr/>
      <dgm:t>
        <a:bodyPr/>
        <a:lstStyle/>
        <a:p>
          <a:endParaRPr lang="es-ES"/>
        </a:p>
      </dgm:t>
    </dgm:pt>
    <dgm:pt modelId="{96190EFF-9186-48FE-8860-C408F61B8806}" type="sibTrans" cxnId="{F8026495-BEEA-4A56-90E3-715411FA3F93}">
      <dgm:prSet/>
      <dgm:spPr/>
      <dgm:t>
        <a:bodyPr/>
        <a:lstStyle/>
        <a:p>
          <a:endParaRPr lang="es-ES"/>
        </a:p>
      </dgm:t>
    </dgm:pt>
    <dgm:pt modelId="{27A4ADDF-228A-4AED-89D2-CE757E51EFB4}">
      <dgm:prSet phldrT="[Texto]" custT="1"/>
      <dgm:spPr/>
      <dgm:t>
        <a:bodyPr anchor="ctr"/>
        <a:lstStyle/>
        <a:p>
          <a:pPr algn="l"/>
          <a:r>
            <a:rPr lang="es-ES" sz="1500" dirty="0" smtClean="0">
              <a:solidFill>
                <a:schemeClr val="tx2">
                  <a:lumMod val="75000"/>
                </a:schemeClr>
              </a:solidFill>
            </a:rPr>
            <a:t>En los supuestos de contrato para la formación, se tendrá en cuenta que cuando el trabajador contratado para la formación no haya finalizado la educación secundaria obligatoria, la formación tendrá por objeto prioritario la obtención del título de graduado en ESO</a:t>
          </a:r>
          <a:endParaRPr lang="es-ES" sz="1500" dirty="0">
            <a:solidFill>
              <a:schemeClr val="tx2">
                <a:lumMod val="75000"/>
              </a:schemeClr>
            </a:solidFill>
          </a:endParaRPr>
        </a:p>
      </dgm:t>
    </dgm:pt>
    <dgm:pt modelId="{82454F0E-98DA-4FB5-924F-09A1563B5FD8}" type="parTrans" cxnId="{D7CD6CD0-9C9C-4821-A375-57E7BB797FCA}">
      <dgm:prSet/>
      <dgm:spPr/>
      <dgm:t>
        <a:bodyPr/>
        <a:lstStyle/>
        <a:p>
          <a:endParaRPr lang="es-ES"/>
        </a:p>
      </dgm:t>
    </dgm:pt>
    <dgm:pt modelId="{7DAEAF04-ADC5-4317-A4A0-39F95D632D7F}" type="sibTrans" cxnId="{D7CD6CD0-9C9C-4821-A375-57E7BB797FCA}">
      <dgm:prSet/>
      <dgm:spPr/>
      <dgm:t>
        <a:bodyPr/>
        <a:lstStyle/>
        <a:p>
          <a:endParaRPr lang="es-ES"/>
        </a:p>
      </dgm:t>
    </dgm:pt>
    <dgm:pt modelId="{1D8C703B-3639-473C-980C-6C9AECC03C17}">
      <dgm:prSet phldrT="[Texto]" custT="1"/>
      <dgm:spPr/>
      <dgm:t>
        <a:bodyPr anchor="ctr"/>
        <a:lstStyle/>
        <a:p>
          <a:pPr algn="l"/>
          <a:r>
            <a:rPr lang="es-ES" sz="1500" dirty="0" smtClean="0">
              <a:solidFill>
                <a:schemeClr val="tx2">
                  <a:lumMod val="75000"/>
                </a:schemeClr>
              </a:solidFill>
            </a:rPr>
            <a:t>La formación de aquellas personas que dispongan de un contrato de trabajo se desarrollará sin perjuicio de las competencias de la administración laboral en materia de formación para el empleo</a:t>
          </a:r>
          <a:endParaRPr lang="es-ES" sz="1500" dirty="0">
            <a:solidFill>
              <a:schemeClr val="tx2">
                <a:lumMod val="75000"/>
              </a:schemeClr>
            </a:solidFill>
          </a:endParaRPr>
        </a:p>
      </dgm:t>
    </dgm:pt>
    <dgm:pt modelId="{910E129D-EB1C-4AF8-8CB1-96510443C991}" type="parTrans" cxnId="{33CC2D49-7FEC-436F-9929-7DF961A3837C}">
      <dgm:prSet/>
      <dgm:spPr/>
      <dgm:t>
        <a:bodyPr/>
        <a:lstStyle/>
        <a:p>
          <a:endParaRPr lang="es-ES"/>
        </a:p>
      </dgm:t>
    </dgm:pt>
    <dgm:pt modelId="{FA8E80C2-58BA-4454-B291-EB1A2D331970}" type="sibTrans" cxnId="{33CC2D49-7FEC-436F-9929-7DF961A3837C}">
      <dgm:prSet/>
      <dgm:spPr/>
      <dgm:t>
        <a:bodyPr/>
        <a:lstStyle/>
        <a:p>
          <a:endParaRPr lang="es-ES"/>
        </a:p>
      </dgm:t>
    </dgm:pt>
    <dgm:pt modelId="{F81D2978-6500-4B66-9EB1-3268A80BC582}">
      <dgm:prSet phldrT="[Texto]" custT="1"/>
      <dgm:spPr/>
      <dgm:t>
        <a:bodyPr anchor="ctr"/>
        <a:lstStyle/>
        <a:p>
          <a:pPr algn="l"/>
          <a:r>
            <a:rPr lang="es-ES" sz="1400" dirty="0" smtClean="0">
              <a:solidFill>
                <a:schemeClr val="tx2">
                  <a:lumMod val="75000"/>
                </a:schemeClr>
              </a:solidFill>
            </a:rPr>
            <a:t>En colaboración con empresas para aquellas personas que dispongan de un contrato de trabajo, contrato para la formación, una beca de formación en empresas o entidades públicas o condición de voluntario</a:t>
          </a:r>
          <a:endParaRPr lang="es-ES" sz="1400" dirty="0">
            <a:solidFill>
              <a:schemeClr val="tx2">
                <a:lumMod val="75000"/>
              </a:schemeClr>
            </a:solidFill>
          </a:endParaRPr>
        </a:p>
      </dgm:t>
    </dgm:pt>
    <dgm:pt modelId="{E4B4EA66-C5D6-4904-AC5D-7EFE7078E074}" type="parTrans" cxnId="{FB05E592-5BF7-41DF-B126-8A6D9DA40F05}">
      <dgm:prSet/>
      <dgm:spPr/>
      <dgm:t>
        <a:bodyPr/>
        <a:lstStyle/>
        <a:p>
          <a:endParaRPr lang="es-ES"/>
        </a:p>
      </dgm:t>
    </dgm:pt>
    <dgm:pt modelId="{921A0647-26D4-4C5C-B1C2-9AE736AF5A47}" type="sibTrans" cxnId="{FB05E592-5BF7-41DF-B126-8A6D9DA40F05}">
      <dgm:prSet/>
      <dgm:spPr/>
      <dgm:t>
        <a:bodyPr/>
        <a:lstStyle/>
        <a:p>
          <a:endParaRPr lang="es-ES"/>
        </a:p>
      </dgm:t>
    </dgm:pt>
    <dgm:pt modelId="{06C77A39-6FE2-4CAB-A294-EABF61E2DA04}">
      <dgm:prSet phldrT="[Texto]" custT="1"/>
      <dgm:spPr/>
      <dgm:t>
        <a:bodyPr anchor="ctr"/>
        <a:lstStyle/>
        <a:p>
          <a:pPr algn="l"/>
          <a:r>
            <a:rPr lang="es-ES" sz="1500" dirty="0" smtClean="0">
              <a:solidFill>
                <a:schemeClr val="tx2">
                  <a:lumMod val="75000"/>
                </a:schemeClr>
              </a:solidFill>
            </a:rPr>
            <a:t>Será necesaria la suscripción de un convenio entre la empresa y la Administración educativa, por el procedimiento que ésta establezca, y con la Administración laboral competente</a:t>
          </a:r>
          <a:endParaRPr lang="es-ES" sz="1500" dirty="0">
            <a:solidFill>
              <a:schemeClr val="tx2">
                <a:lumMod val="75000"/>
              </a:schemeClr>
            </a:solidFill>
          </a:endParaRPr>
        </a:p>
      </dgm:t>
    </dgm:pt>
    <dgm:pt modelId="{EDBEC18F-B446-41E4-AE86-1EAA7FE11147}" type="parTrans" cxnId="{C73F47DB-947D-4480-B752-A56E3D6D8CDD}">
      <dgm:prSet/>
      <dgm:spPr/>
      <dgm:t>
        <a:bodyPr/>
        <a:lstStyle/>
        <a:p>
          <a:endParaRPr lang="es-ES"/>
        </a:p>
      </dgm:t>
    </dgm:pt>
    <dgm:pt modelId="{BF1C260A-5C55-41E6-B3BA-DC713A7758A6}" type="sibTrans" cxnId="{C73F47DB-947D-4480-B752-A56E3D6D8CDD}">
      <dgm:prSet/>
      <dgm:spPr/>
      <dgm:t>
        <a:bodyPr/>
        <a:lstStyle/>
        <a:p>
          <a:endParaRPr lang="es-ES"/>
        </a:p>
      </dgm:t>
    </dgm:pt>
    <dgm:pt modelId="{8962F53C-9EF0-4C63-A4F6-044D99F3B6E1}" type="pres">
      <dgm:prSet presAssocID="{D4C19A6E-1071-4729-A1FF-293CE7BE6CCC}" presName="vert0" presStyleCnt="0">
        <dgm:presLayoutVars>
          <dgm:dir/>
          <dgm:animOne val="branch"/>
          <dgm:animLvl val="lvl"/>
        </dgm:presLayoutVars>
      </dgm:prSet>
      <dgm:spPr/>
      <dgm:t>
        <a:bodyPr/>
        <a:lstStyle/>
        <a:p>
          <a:endParaRPr lang="es-ES"/>
        </a:p>
      </dgm:t>
    </dgm:pt>
    <dgm:pt modelId="{7564050C-9CA0-4012-99D5-7BD397D53A9E}" type="pres">
      <dgm:prSet presAssocID="{F81D2978-6500-4B66-9EB1-3268A80BC582}" presName="thickLine" presStyleLbl="alignNode1" presStyleIdx="0" presStyleCnt="6"/>
      <dgm:spPr/>
    </dgm:pt>
    <dgm:pt modelId="{A14EA6F7-8C80-40AD-9FC1-5F57253DDB59}" type="pres">
      <dgm:prSet presAssocID="{F81D2978-6500-4B66-9EB1-3268A80BC582}" presName="horz1" presStyleCnt="0"/>
      <dgm:spPr/>
    </dgm:pt>
    <dgm:pt modelId="{080C9098-E482-4115-90C4-13E691C0A6B1}" type="pres">
      <dgm:prSet presAssocID="{F81D2978-6500-4B66-9EB1-3268A80BC582}" presName="tx1" presStyleLbl="revTx" presStyleIdx="0" presStyleCnt="6"/>
      <dgm:spPr/>
      <dgm:t>
        <a:bodyPr/>
        <a:lstStyle/>
        <a:p>
          <a:endParaRPr lang="es-ES"/>
        </a:p>
      </dgm:t>
    </dgm:pt>
    <dgm:pt modelId="{CE6E9C58-6F8D-4247-B32A-E693342EF15B}" type="pres">
      <dgm:prSet presAssocID="{F81D2978-6500-4B66-9EB1-3268A80BC582}" presName="vert1" presStyleCnt="0"/>
      <dgm:spPr/>
    </dgm:pt>
    <dgm:pt modelId="{A1F434D9-A368-4A94-97A5-C47B8E643B06}" type="pres">
      <dgm:prSet presAssocID="{06C77A39-6FE2-4CAB-A294-EABF61E2DA04}" presName="thickLine" presStyleLbl="alignNode1" presStyleIdx="1" presStyleCnt="6"/>
      <dgm:spPr/>
    </dgm:pt>
    <dgm:pt modelId="{A7207452-79F7-408D-89B6-B2D1EF730DDE}" type="pres">
      <dgm:prSet presAssocID="{06C77A39-6FE2-4CAB-A294-EABF61E2DA04}" presName="horz1" presStyleCnt="0"/>
      <dgm:spPr/>
    </dgm:pt>
    <dgm:pt modelId="{382B2B4C-F76C-4B74-8D1E-27E7FA0050F0}" type="pres">
      <dgm:prSet presAssocID="{06C77A39-6FE2-4CAB-A294-EABF61E2DA04}" presName="tx1" presStyleLbl="revTx" presStyleIdx="1" presStyleCnt="6"/>
      <dgm:spPr/>
      <dgm:t>
        <a:bodyPr/>
        <a:lstStyle/>
        <a:p>
          <a:endParaRPr lang="es-ES"/>
        </a:p>
      </dgm:t>
    </dgm:pt>
    <dgm:pt modelId="{BF89D7C9-32D8-420D-91C0-03EAB1887936}" type="pres">
      <dgm:prSet presAssocID="{06C77A39-6FE2-4CAB-A294-EABF61E2DA04}" presName="vert1" presStyleCnt="0"/>
      <dgm:spPr/>
    </dgm:pt>
    <dgm:pt modelId="{5E14D400-BE2E-4776-86E4-3AC486EE8634}" type="pres">
      <dgm:prSet presAssocID="{77E3DD3C-D249-42E5-9077-999D009F43E3}" presName="thickLine" presStyleLbl="alignNode1" presStyleIdx="2" presStyleCnt="6"/>
      <dgm:spPr/>
      <dgm:t>
        <a:bodyPr/>
        <a:lstStyle/>
        <a:p>
          <a:endParaRPr lang="es-ES"/>
        </a:p>
      </dgm:t>
    </dgm:pt>
    <dgm:pt modelId="{0C125461-C53B-41C8-969D-11B82CE4DD76}" type="pres">
      <dgm:prSet presAssocID="{77E3DD3C-D249-42E5-9077-999D009F43E3}" presName="horz1" presStyleCnt="0"/>
      <dgm:spPr/>
      <dgm:t>
        <a:bodyPr/>
        <a:lstStyle/>
        <a:p>
          <a:endParaRPr lang="es-ES"/>
        </a:p>
      </dgm:t>
    </dgm:pt>
    <dgm:pt modelId="{6C6A84F6-37B0-4777-B33A-856D7F4EE04D}" type="pres">
      <dgm:prSet presAssocID="{77E3DD3C-D249-42E5-9077-999D009F43E3}" presName="tx1" presStyleLbl="revTx" presStyleIdx="2" presStyleCnt="6"/>
      <dgm:spPr/>
      <dgm:t>
        <a:bodyPr/>
        <a:lstStyle/>
        <a:p>
          <a:endParaRPr lang="es-ES"/>
        </a:p>
      </dgm:t>
    </dgm:pt>
    <dgm:pt modelId="{28A84CA4-BD6F-46C1-BCDF-0E81D5DF1FB4}" type="pres">
      <dgm:prSet presAssocID="{77E3DD3C-D249-42E5-9077-999D009F43E3}" presName="vert1" presStyleCnt="0"/>
      <dgm:spPr/>
      <dgm:t>
        <a:bodyPr/>
        <a:lstStyle/>
        <a:p>
          <a:endParaRPr lang="es-ES"/>
        </a:p>
      </dgm:t>
    </dgm:pt>
    <dgm:pt modelId="{564FE758-0D77-47E2-B078-2155446CA980}" type="pres">
      <dgm:prSet presAssocID="{348F77E7-2E2B-4F5E-BBAC-6B8E090F8D1F}" presName="thickLine" presStyleLbl="alignNode1" presStyleIdx="3" presStyleCnt="6"/>
      <dgm:spPr/>
      <dgm:t>
        <a:bodyPr/>
        <a:lstStyle/>
        <a:p>
          <a:endParaRPr lang="es-ES"/>
        </a:p>
      </dgm:t>
    </dgm:pt>
    <dgm:pt modelId="{EC19B1F3-C41E-408A-AAFF-9984A9CF5122}" type="pres">
      <dgm:prSet presAssocID="{348F77E7-2E2B-4F5E-BBAC-6B8E090F8D1F}" presName="horz1" presStyleCnt="0"/>
      <dgm:spPr/>
      <dgm:t>
        <a:bodyPr/>
        <a:lstStyle/>
        <a:p>
          <a:endParaRPr lang="es-ES"/>
        </a:p>
      </dgm:t>
    </dgm:pt>
    <dgm:pt modelId="{602329BE-34EE-4E16-ABAC-3B87B097103A}" type="pres">
      <dgm:prSet presAssocID="{348F77E7-2E2B-4F5E-BBAC-6B8E090F8D1F}" presName="tx1" presStyleLbl="revTx" presStyleIdx="3" presStyleCnt="6"/>
      <dgm:spPr/>
      <dgm:t>
        <a:bodyPr/>
        <a:lstStyle/>
        <a:p>
          <a:endParaRPr lang="es-ES"/>
        </a:p>
      </dgm:t>
    </dgm:pt>
    <dgm:pt modelId="{5FA9CA92-34D9-4992-B987-EF59AD9028C5}" type="pres">
      <dgm:prSet presAssocID="{348F77E7-2E2B-4F5E-BBAC-6B8E090F8D1F}" presName="vert1" presStyleCnt="0"/>
      <dgm:spPr/>
      <dgm:t>
        <a:bodyPr/>
        <a:lstStyle/>
        <a:p>
          <a:endParaRPr lang="es-ES"/>
        </a:p>
      </dgm:t>
    </dgm:pt>
    <dgm:pt modelId="{050E60DA-0B45-4DC0-847A-C0B8493EB82A}" type="pres">
      <dgm:prSet presAssocID="{27A4ADDF-228A-4AED-89D2-CE757E51EFB4}" presName="thickLine" presStyleLbl="alignNode1" presStyleIdx="4" presStyleCnt="6"/>
      <dgm:spPr/>
      <dgm:t>
        <a:bodyPr/>
        <a:lstStyle/>
        <a:p>
          <a:endParaRPr lang="es-ES"/>
        </a:p>
      </dgm:t>
    </dgm:pt>
    <dgm:pt modelId="{CB9020AB-3208-40C5-BBD9-6AF1A85F8B1F}" type="pres">
      <dgm:prSet presAssocID="{27A4ADDF-228A-4AED-89D2-CE757E51EFB4}" presName="horz1" presStyleCnt="0"/>
      <dgm:spPr/>
      <dgm:t>
        <a:bodyPr/>
        <a:lstStyle/>
        <a:p>
          <a:endParaRPr lang="es-ES"/>
        </a:p>
      </dgm:t>
    </dgm:pt>
    <dgm:pt modelId="{35D7FA12-3472-48E1-A6EE-D7D18DC759BC}" type="pres">
      <dgm:prSet presAssocID="{27A4ADDF-228A-4AED-89D2-CE757E51EFB4}" presName="tx1" presStyleLbl="revTx" presStyleIdx="4" presStyleCnt="6"/>
      <dgm:spPr/>
      <dgm:t>
        <a:bodyPr/>
        <a:lstStyle/>
        <a:p>
          <a:endParaRPr lang="es-ES"/>
        </a:p>
      </dgm:t>
    </dgm:pt>
    <dgm:pt modelId="{A8B51737-F12B-4696-BAAF-918981BEBF80}" type="pres">
      <dgm:prSet presAssocID="{27A4ADDF-228A-4AED-89D2-CE757E51EFB4}" presName="vert1" presStyleCnt="0"/>
      <dgm:spPr/>
      <dgm:t>
        <a:bodyPr/>
        <a:lstStyle/>
        <a:p>
          <a:endParaRPr lang="es-ES"/>
        </a:p>
      </dgm:t>
    </dgm:pt>
    <dgm:pt modelId="{A902482B-103B-488B-B7C0-3A96EA3C6EE2}" type="pres">
      <dgm:prSet presAssocID="{1D8C703B-3639-473C-980C-6C9AECC03C17}" presName="thickLine" presStyleLbl="alignNode1" presStyleIdx="5" presStyleCnt="6"/>
      <dgm:spPr/>
      <dgm:t>
        <a:bodyPr/>
        <a:lstStyle/>
        <a:p>
          <a:endParaRPr lang="es-ES"/>
        </a:p>
      </dgm:t>
    </dgm:pt>
    <dgm:pt modelId="{E58808F5-2F43-40D4-9192-CD61A61C7FC5}" type="pres">
      <dgm:prSet presAssocID="{1D8C703B-3639-473C-980C-6C9AECC03C17}" presName="horz1" presStyleCnt="0"/>
      <dgm:spPr/>
      <dgm:t>
        <a:bodyPr/>
        <a:lstStyle/>
        <a:p>
          <a:endParaRPr lang="es-ES"/>
        </a:p>
      </dgm:t>
    </dgm:pt>
    <dgm:pt modelId="{19CBF8D4-C41D-44EF-AED4-C136B185BF19}" type="pres">
      <dgm:prSet presAssocID="{1D8C703B-3639-473C-980C-6C9AECC03C17}" presName="tx1" presStyleLbl="revTx" presStyleIdx="5" presStyleCnt="6"/>
      <dgm:spPr/>
      <dgm:t>
        <a:bodyPr/>
        <a:lstStyle/>
        <a:p>
          <a:endParaRPr lang="es-ES"/>
        </a:p>
      </dgm:t>
    </dgm:pt>
    <dgm:pt modelId="{3B94771B-19EA-4FA4-909E-138A6CD4CB44}" type="pres">
      <dgm:prSet presAssocID="{1D8C703B-3639-473C-980C-6C9AECC03C17}" presName="vert1" presStyleCnt="0"/>
      <dgm:spPr/>
      <dgm:t>
        <a:bodyPr/>
        <a:lstStyle/>
        <a:p>
          <a:endParaRPr lang="es-ES"/>
        </a:p>
      </dgm:t>
    </dgm:pt>
  </dgm:ptLst>
  <dgm:cxnLst>
    <dgm:cxn modelId="{33CC2D49-7FEC-436F-9929-7DF961A3837C}" srcId="{D4C19A6E-1071-4729-A1FF-293CE7BE6CCC}" destId="{1D8C703B-3639-473C-980C-6C9AECC03C17}" srcOrd="5" destOrd="0" parTransId="{910E129D-EB1C-4AF8-8CB1-96510443C991}" sibTransId="{FA8E80C2-58BA-4454-B291-EB1A2D331970}"/>
    <dgm:cxn modelId="{FF29C307-C054-4CC3-9953-19455DFD5586}" type="presOf" srcId="{D4C19A6E-1071-4729-A1FF-293CE7BE6CCC}" destId="{8962F53C-9EF0-4C63-A4F6-044D99F3B6E1}" srcOrd="0" destOrd="0" presId="urn:microsoft.com/office/officeart/2008/layout/LinedList"/>
    <dgm:cxn modelId="{D7CD6CD0-9C9C-4821-A375-57E7BB797FCA}" srcId="{D4C19A6E-1071-4729-A1FF-293CE7BE6CCC}" destId="{27A4ADDF-228A-4AED-89D2-CE757E51EFB4}" srcOrd="4" destOrd="0" parTransId="{82454F0E-98DA-4FB5-924F-09A1563B5FD8}" sibTransId="{7DAEAF04-ADC5-4317-A4A0-39F95D632D7F}"/>
    <dgm:cxn modelId="{92052B1C-2B3C-415A-9B03-FB87D172E3B1}" type="presOf" srcId="{06C77A39-6FE2-4CAB-A294-EABF61E2DA04}" destId="{382B2B4C-F76C-4B74-8D1E-27E7FA0050F0}" srcOrd="0" destOrd="0" presId="urn:microsoft.com/office/officeart/2008/layout/LinedList"/>
    <dgm:cxn modelId="{1956B5C4-24BA-4BD3-AB5F-92C48E5C8576}" srcId="{D4C19A6E-1071-4729-A1FF-293CE7BE6CCC}" destId="{77E3DD3C-D249-42E5-9077-999D009F43E3}" srcOrd="2" destOrd="0" parTransId="{0C300943-C3A9-4156-8517-2E21EF978E12}" sibTransId="{91FA315A-C77E-4E17-BA64-B5CD4F4950B4}"/>
    <dgm:cxn modelId="{FB05E592-5BF7-41DF-B126-8A6D9DA40F05}" srcId="{D4C19A6E-1071-4729-A1FF-293CE7BE6CCC}" destId="{F81D2978-6500-4B66-9EB1-3268A80BC582}" srcOrd="0" destOrd="0" parTransId="{E4B4EA66-C5D6-4904-AC5D-7EFE7078E074}" sibTransId="{921A0647-26D4-4C5C-B1C2-9AE736AF5A47}"/>
    <dgm:cxn modelId="{C8A95AE0-532B-4FAE-8722-26E15BB266C4}" type="presOf" srcId="{27A4ADDF-228A-4AED-89D2-CE757E51EFB4}" destId="{35D7FA12-3472-48E1-A6EE-D7D18DC759BC}" srcOrd="0" destOrd="0" presId="urn:microsoft.com/office/officeart/2008/layout/LinedList"/>
    <dgm:cxn modelId="{FB0DF065-4EBD-44F5-86DF-82FF748A6371}" type="presOf" srcId="{F81D2978-6500-4B66-9EB1-3268A80BC582}" destId="{080C9098-E482-4115-90C4-13E691C0A6B1}" srcOrd="0" destOrd="0" presId="urn:microsoft.com/office/officeart/2008/layout/LinedList"/>
    <dgm:cxn modelId="{F8026495-BEEA-4A56-90E3-715411FA3F93}" srcId="{D4C19A6E-1071-4729-A1FF-293CE7BE6CCC}" destId="{348F77E7-2E2B-4F5E-BBAC-6B8E090F8D1F}" srcOrd="3" destOrd="0" parTransId="{61205365-4498-4CC4-9549-FD3ECB73592F}" sibTransId="{96190EFF-9186-48FE-8860-C408F61B8806}"/>
    <dgm:cxn modelId="{304F052C-F51E-410B-AE7C-AA0B3B0524F3}" type="presOf" srcId="{348F77E7-2E2B-4F5E-BBAC-6B8E090F8D1F}" destId="{602329BE-34EE-4E16-ABAC-3B87B097103A}" srcOrd="0" destOrd="0" presId="urn:microsoft.com/office/officeart/2008/layout/LinedList"/>
    <dgm:cxn modelId="{36192000-6976-4C59-8849-5D6088AB8C2F}" type="presOf" srcId="{77E3DD3C-D249-42E5-9077-999D009F43E3}" destId="{6C6A84F6-37B0-4777-B33A-856D7F4EE04D}" srcOrd="0" destOrd="0" presId="urn:microsoft.com/office/officeart/2008/layout/LinedList"/>
    <dgm:cxn modelId="{B22927F5-296D-469E-A007-F1C80B2EAF9F}" type="presOf" srcId="{1D8C703B-3639-473C-980C-6C9AECC03C17}" destId="{19CBF8D4-C41D-44EF-AED4-C136B185BF19}" srcOrd="0" destOrd="0" presId="urn:microsoft.com/office/officeart/2008/layout/LinedList"/>
    <dgm:cxn modelId="{C73F47DB-947D-4480-B752-A56E3D6D8CDD}" srcId="{D4C19A6E-1071-4729-A1FF-293CE7BE6CCC}" destId="{06C77A39-6FE2-4CAB-A294-EABF61E2DA04}" srcOrd="1" destOrd="0" parTransId="{EDBEC18F-B446-41E4-AE86-1EAA7FE11147}" sibTransId="{BF1C260A-5C55-41E6-B3BA-DC713A7758A6}"/>
    <dgm:cxn modelId="{16B0B9EF-C97E-44C6-BD8D-8BB23F7EAE46}" type="presParOf" srcId="{8962F53C-9EF0-4C63-A4F6-044D99F3B6E1}" destId="{7564050C-9CA0-4012-99D5-7BD397D53A9E}" srcOrd="0" destOrd="0" presId="urn:microsoft.com/office/officeart/2008/layout/LinedList"/>
    <dgm:cxn modelId="{8B028208-96EE-4309-A94B-44A907EEE172}" type="presParOf" srcId="{8962F53C-9EF0-4C63-A4F6-044D99F3B6E1}" destId="{A14EA6F7-8C80-40AD-9FC1-5F57253DDB59}" srcOrd="1" destOrd="0" presId="urn:microsoft.com/office/officeart/2008/layout/LinedList"/>
    <dgm:cxn modelId="{53C67471-7D20-4F7C-B884-5AFD0ACC8E03}" type="presParOf" srcId="{A14EA6F7-8C80-40AD-9FC1-5F57253DDB59}" destId="{080C9098-E482-4115-90C4-13E691C0A6B1}" srcOrd="0" destOrd="0" presId="urn:microsoft.com/office/officeart/2008/layout/LinedList"/>
    <dgm:cxn modelId="{7EE7FC56-7A33-4647-891B-89C6AF2AE537}" type="presParOf" srcId="{A14EA6F7-8C80-40AD-9FC1-5F57253DDB59}" destId="{CE6E9C58-6F8D-4247-B32A-E693342EF15B}" srcOrd="1" destOrd="0" presId="urn:microsoft.com/office/officeart/2008/layout/LinedList"/>
    <dgm:cxn modelId="{1D571B06-2465-46BC-B067-947ADCB3C39E}" type="presParOf" srcId="{8962F53C-9EF0-4C63-A4F6-044D99F3B6E1}" destId="{A1F434D9-A368-4A94-97A5-C47B8E643B06}" srcOrd="2" destOrd="0" presId="urn:microsoft.com/office/officeart/2008/layout/LinedList"/>
    <dgm:cxn modelId="{11B98DC4-AFF6-4F26-BC18-29540460E156}" type="presParOf" srcId="{8962F53C-9EF0-4C63-A4F6-044D99F3B6E1}" destId="{A7207452-79F7-408D-89B6-B2D1EF730DDE}" srcOrd="3" destOrd="0" presId="urn:microsoft.com/office/officeart/2008/layout/LinedList"/>
    <dgm:cxn modelId="{0ECDC6FB-91E1-4B27-930D-B8D2D50DCC5E}" type="presParOf" srcId="{A7207452-79F7-408D-89B6-B2D1EF730DDE}" destId="{382B2B4C-F76C-4B74-8D1E-27E7FA0050F0}" srcOrd="0" destOrd="0" presId="urn:microsoft.com/office/officeart/2008/layout/LinedList"/>
    <dgm:cxn modelId="{811E7D28-1415-4122-B217-97D9896BCE1F}" type="presParOf" srcId="{A7207452-79F7-408D-89B6-B2D1EF730DDE}" destId="{BF89D7C9-32D8-420D-91C0-03EAB1887936}" srcOrd="1" destOrd="0" presId="urn:microsoft.com/office/officeart/2008/layout/LinedList"/>
    <dgm:cxn modelId="{F220BD66-408C-4C0A-8E66-BB7A489B8D52}" type="presParOf" srcId="{8962F53C-9EF0-4C63-A4F6-044D99F3B6E1}" destId="{5E14D400-BE2E-4776-86E4-3AC486EE8634}" srcOrd="4" destOrd="0" presId="urn:microsoft.com/office/officeart/2008/layout/LinedList"/>
    <dgm:cxn modelId="{7F375760-39AC-49F8-B913-25C67465F831}" type="presParOf" srcId="{8962F53C-9EF0-4C63-A4F6-044D99F3B6E1}" destId="{0C125461-C53B-41C8-969D-11B82CE4DD76}" srcOrd="5" destOrd="0" presId="urn:microsoft.com/office/officeart/2008/layout/LinedList"/>
    <dgm:cxn modelId="{96C59BDB-C1D8-48F5-AE30-A64D45436FB1}" type="presParOf" srcId="{0C125461-C53B-41C8-969D-11B82CE4DD76}" destId="{6C6A84F6-37B0-4777-B33A-856D7F4EE04D}" srcOrd="0" destOrd="0" presId="urn:microsoft.com/office/officeart/2008/layout/LinedList"/>
    <dgm:cxn modelId="{9E9170A4-A0FA-42FE-BE6F-55B30ACEF0B3}" type="presParOf" srcId="{0C125461-C53B-41C8-969D-11B82CE4DD76}" destId="{28A84CA4-BD6F-46C1-BCDF-0E81D5DF1FB4}" srcOrd="1" destOrd="0" presId="urn:microsoft.com/office/officeart/2008/layout/LinedList"/>
    <dgm:cxn modelId="{F5C16456-C06A-4819-ACFD-12F55E7BAC6B}" type="presParOf" srcId="{8962F53C-9EF0-4C63-A4F6-044D99F3B6E1}" destId="{564FE758-0D77-47E2-B078-2155446CA980}" srcOrd="6" destOrd="0" presId="urn:microsoft.com/office/officeart/2008/layout/LinedList"/>
    <dgm:cxn modelId="{0A49C76B-4B0B-4939-A39D-19D0CE855A6A}" type="presParOf" srcId="{8962F53C-9EF0-4C63-A4F6-044D99F3B6E1}" destId="{EC19B1F3-C41E-408A-AAFF-9984A9CF5122}" srcOrd="7" destOrd="0" presId="urn:microsoft.com/office/officeart/2008/layout/LinedList"/>
    <dgm:cxn modelId="{F70878DD-EFEB-455C-8C63-AAA5BAB1AD3D}" type="presParOf" srcId="{EC19B1F3-C41E-408A-AAFF-9984A9CF5122}" destId="{602329BE-34EE-4E16-ABAC-3B87B097103A}" srcOrd="0" destOrd="0" presId="urn:microsoft.com/office/officeart/2008/layout/LinedList"/>
    <dgm:cxn modelId="{04372523-F27D-42EF-9E28-AA0E61496EE8}" type="presParOf" srcId="{EC19B1F3-C41E-408A-AAFF-9984A9CF5122}" destId="{5FA9CA92-34D9-4992-B987-EF59AD9028C5}" srcOrd="1" destOrd="0" presId="urn:microsoft.com/office/officeart/2008/layout/LinedList"/>
    <dgm:cxn modelId="{F902F1F3-695F-462C-91EF-4D60ABBE013F}" type="presParOf" srcId="{8962F53C-9EF0-4C63-A4F6-044D99F3B6E1}" destId="{050E60DA-0B45-4DC0-847A-C0B8493EB82A}" srcOrd="8" destOrd="0" presId="urn:microsoft.com/office/officeart/2008/layout/LinedList"/>
    <dgm:cxn modelId="{274C1C44-F231-490E-BFFD-12424252D863}" type="presParOf" srcId="{8962F53C-9EF0-4C63-A4F6-044D99F3B6E1}" destId="{CB9020AB-3208-40C5-BBD9-6AF1A85F8B1F}" srcOrd="9" destOrd="0" presId="urn:microsoft.com/office/officeart/2008/layout/LinedList"/>
    <dgm:cxn modelId="{F3FC4FB9-3066-4694-9189-BBA09EC58509}" type="presParOf" srcId="{CB9020AB-3208-40C5-BBD9-6AF1A85F8B1F}" destId="{35D7FA12-3472-48E1-A6EE-D7D18DC759BC}" srcOrd="0" destOrd="0" presId="urn:microsoft.com/office/officeart/2008/layout/LinedList"/>
    <dgm:cxn modelId="{1A95887D-0674-4C45-BAD8-F7CFE7D0EBD0}" type="presParOf" srcId="{CB9020AB-3208-40C5-BBD9-6AF1A85F8B1F}" destId="{A8B51737-F12B-4696-BAAF-918981BEBF80}" srcOrd="1" destOrd="0" presId="urn:microsoft.com/office/officeart/2008/layout/LinedList"/>
    <dgm:cxn modelId="{B502D458-9B69-4F4E-9E33-9A103D0A7E09}" type="presParOf" srcId="{8962F53C-9EF0-4C63-A4F6-044D99F3B6E1}" destId="{A902482B-103B-488B-B7C0-3A96EA3C6EE2}" srcOrd="10" destOrd="0" presId="urn:microsoft.com/office/officeart/2008/layout/LinedList"/>
    <dgm:cxn modelId="{B12FA290-F0DF-4874-B134-AA081C486618}" type="presParOf" srcId="{8962F53C-9EF0-4C63-A4F6-044D99F3B6E1}" destId="{E58808F5-2F43-40D4-9192-CD61A61C7FC5}" srcOrd="11" destOrd="0" presId="urn:microsoft.com/office/officeart/2008/layout/LinedList"/>
    <dgm:cxn modelId="{6D8B05EF-949F-413F-8D3D-FE76691ED67C}" type="presParOf" srcId="{E58808F5-2F43-40D4-9192-CD61A61C7FC5}" destId="{19CBF8D4-C41D-44EF-AED4-C136B185BF19}" srcOrd="0" destOrd="0" presId="urn:microsoft.com/office/officeart/2008/layout/LinedList"/>
    <dgm:cxn modelId="{93944E75-510B-4CC8-BDD3-336D9C35F237}" type="presParOf" srcId="{E58808F5-2F43-40D4-9192-CD61A61C7FC5}" destId="{3B94771B-19EA-4FA4-909E-138A6CD4CB44}" srcOrd="1"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D834536-DF17-4752-8FBA-978AAAE2187E}" type="doc">
      <dgm:prSet loTypeId="urn:microsoft.com/office/officeart/2005/8/layout/matrix1" loCatId="matrix" qsTypeId="urn:microsoft.com/office/officeart/2005/8/quickstyle/simple3" qsCatId="simple" csTypeId="urn:microsoft.com/office/officeart/2005/8/colors/accent3_1" csCatId="accent3" phldr="1"/>
      <dgm:spPr/>
      <dgm:t>
        <a:bodyPr/>
        <a:lstStyle/>
        <a:p>
          <a:endParaRPr lang="es-ES"/>
        </a:p>
      </dgm:t>
    </dgm:pt>
    <dgm:pt modelId="{6D35F55F-8840-414D-A7F0-56B9592F7CA8}">
      <dgm:prSet phldrT="[Texto]" custT="1"/>
      <dgm:spPr/>
      <dgm:t>
        <a:bodyPr/>
        <a:lstStyle/>
        <a:p>
          <a:r>
            <a:rPr lang="es-ES" sz="1600" dirty="0" smtClean="0"/>
            <a:t>Convenio de colaboración</a:t>
          </a:r>
        </a:p>
        <a:p>
          <a:r>
            <a:rPr lang="es-ES" sz="1600" dirty="0" smtClean="0"/>
            <a:t>Administración Educativa - Empresa</a:t>
          </a:r>
          <a:endParaRPr lang="es-ES" sz="1600" dirty="0"/>
        </a:p>
      </dgm:t>
    </dgm:pt>
    <dgm:pt modelId="{AE0F7B87-4303-4EBF-88C7-DA82A5A35EB0}" type="parTrans" cxnId="{7D0B264E-A7BC-48F0-B9D1-C975E9A0E72F}">
      <dgm:prSet/>
      <dgm:spPr/>
      <dgm:t>
        <a:bodyPr/>
        <a:lstStyle/>
        <a:p>
          <a:endParaRPr lang="es-ES"/>
        </a:p>
      </dgm:t>
    </dgm:pt>
    <dgm:pt modelId="{16956C43-7125-489C-8B83-5ADE96B90860}" type="sibTrans" cxnId="{7D0B264E-A7BC-48F0-B9D1-C975E9A0E72F}">
      <dgm:prSet/>
      <dgm:spPr/>
      <dgm:t>
        <a:bodyPr/>
        <a:lstStyle/>
        <a:p>
          <a:endParaRPr lang="es-ES"/>
        </a:p>
      </dgm:t>
    </dgm:pt>
    <dgm:pt modelId="{CD8DD19F-25E9-4019-A3C8-74F083EA43A8}">
      <dgm:prSet phldrT="[Texto]"/>
      <dgm:spPr/>
      <dgm:t>
        <a:bodyPr/>
        <a:lstStyle/>
        <a:p>
          <a:pPr algn="l"/>
          <a:r>
            <a:rPr lang="es-ES" dirty="0" smtClean="0"/>
            <a:t>El contenido de los programas de formación, las actividades que se desarrollen y la forma de evaluar el progreso del alumno</a:t>
          </a:r>
          <a:endParaRPr lang="es-ES" dirty="0"/>
        </a:p>
      </dgm:t>
    </dgm:pt>
    <dgm:pt modelId="{45C73EFC-840B-44CF-8245-50F90F9AD596}" type="parTrans" cxnId="{33ADDA64-2466-48DC-B4F8-C1EFBDDEFC64}">
      <dgm:prSet/>
      <dgm:spPr/>
      <dgm:t>
        <a:bodyPr/>
        <a:lstStyle/>
        <a:p>
          <a:endParaRPr lang="es-ES"/>
        </a:p>
      </dgm:t>
    </dgm:pt>
    <dgm:pt modelId="{8A42E400-70CF-477A-98B4-283A49693C5F}" type="sibTrans" cxnId="{33ADDA64-2466-48DC-B4F8-C1EFBDDEFC64}">
      <dgm:prSet/>
      <dgm:spPr/>
      <dgm:t>
        <a:bodyPr/>
        <a:lstStyle/>
        <a:p>
          <a:endParaRPr lang="es-ES"/>
        </a:p>
      </dgm:t>
    </dgm:pt>
    <dgm:pt modelId="{028F78CC-0668-403F-A9DA-516A46D87AFD}">
      <dgm:prSet phldrT="[Texto]"/>
      <dgm:spPr/>
      <dgm:t>
        <a:bodyPr/>
        <a:lstStyle/>
        <a:p>
          <a:pPr algn="r"/>
          <a:r>
            <a:rPr lang="es-ES" dirty="0" smtClean="0"/>
            <a:t>El alcance del compromiso formativo que corresponda a la empresa, así como la flexibilidad en la actividad en la misma para que los alumnos participantes puedan cursar las actividades de formación que se realicen en el centro educativo</a:t>
          </a:r>
          <a:endParaRPr lang="es-ES" dirty="0"/>
        </a:p>
      </dgm:t>
    </dgm:pt>
    <dgm:pt modelId="{2AB77962-9753-491B-BDA2-FF0100715C2C}" type="parTrans" cxnId="{59ABD2C2-B93B-429A-A338-ABF7D1E2D0A6}">
      <dgm:prSet/>
      <dgm:spPr/>
      <dgm:t>
        <a:bodyPr/>
        <a:lstStyle/>
        <a:p>
          <a:endParaRPr lang="es-ES"/>
        </a:p>
      </dgm:t>
    </dgm:pt>
    <dgm:pt modelId="{4B7232EB-DB13-405E-9774-571F1CF65B7D}" type="sibTrans" cxnId="{59ABD2C2-B93B-429A-A338-ABF7D1E2D0A6}">
      <dgm:prSet/>
      <dgm:spPr/>
      <dgm:t>
        <a:bodyPr/>
        <a:lstStyle/>
        <a:p>
          <a:endParaRPr lang="es-ES"/>
        </a:p>
      </dgm:t>
    </dgm:pt>
    <dgm:pt modelId="{87B634D6-1BFE-4251-8D3E-3F1E19E5C1AC}">
      <dgm:prSet phldrT="[Texto]" custT="1"/>
      <dgm:spPr/>
      <dgm:t>
        <a:bodyPr/>
        <a:lstStyle/>
        <a:p>
          <a:pPr algn="l"/>
          <a:r>
            <a:rPr lang="es-ES" sz="1400" dirty="0" smtClean="0"/>
            <a:t>La duración del programa se adaptará a las características propias de la formación compartida entre centro educativo y empresa. </a:t>
          </a:r>
          <a:endParaRPr lang="es-ES" sz="1400" dirty="0"/>
        </a:p>
      </dgm:t>
    </dgm:pt>
    <dgm:pt modelId="{ED9EA2A7-0D48-439C-9527-5B901F5BDC7E}" type="parTrans" cxnId="{D467E387-F5B6-4EBF-A52C-0E2681AD18AD}">
      <dgm:prSet/>
      <dgm:spPr/>
      <dgm:t>
        <a:bodyPr/>
        <a:lstStyle/>
        <a:p>
          <a:endParaRPr lang="es-ES"/>
        </a:p>
      </dgm:t>
    </dgm:pt>
    <dgm:pt modelId="{8C400DD3-32F9-4C97-AA73-81D3527EBB99}" type="sibTrans" cxnId="{D467E387-F5B6-4EBF-A52C-0E2681AD18AD}">
      <dgm:prSet/>
      <dgm:spPr/>
      <dgm:t>
        <a:bodyPr/>
        <a:lstStyle/>
        <a:p>
          <a:endParaRPr lang="es-ES"/>
        </a:p>
      </dgm:t>
    </dgm:pt>
    <dgm:pt modelId="{0047F318-6AD7-456E-B9E4-F289DCB15A8C}">
      <dgm:prSet phldrT="[Texto]"/>
      <dgm:spPr/>
      <dgm:t>
        <a:bodyPr/>
        <a:lstStyle/>
        <a:p>
          <a:pPr algn="r"/>
          <a:r>
            <a:rPr lang="es-ES" dirty="0" smtClean="0"/>
            <a:t>La participación e información a los representantes legales de los trabajadores en la empresa que ha suscrito el convenio</a:t>
          </a:r>
          <a:endParaRPr lang="es-ES" dirty="0"/>
        </a:p>
      </dgm:t>
    </dgm:pt>
    <dgm:pt modelId="{9EDB8B90-889E-4C74-B9CA-E56D17BBA7E6}" type="parTrans" cxnId="{5BD28885-5F3F-4BCF-BFBF-AA9AB03B78B0}">
      <dgm:prSet/>
      <dgm:spPr/>
      <dgm:t>
        <a:bodyPr/>
        <a:lstStyle/>
        <a:p>
          <a:endParaRPr lang="es-ES"/>
        </a:p>
      </dgm:t>
    </dgm:pt>
    <dgm:pt modelId="{BC10480A-B714-4F9A-8C69-B22BB9FBB633}" type="sibTrans" cxnId="{5BD28885-5F3F-4BCF-BFBF-AA9AB03B78B0}">
      <dgm:prSet/>
      <dgm:spPr/>
      <dgm:t>
        <a:bodyPr/>
        <a:lstStyle/>
        <a:p>
          <a:endParaRPr lang="es-ES"/>
        </a:p>
      </dgm:t>
    </dgm:pt>
    <dgm:pt modelId="{E3E1A41E-E68B-4CD3-B266-58E8B9880E2B}" type="pres">
      <dgm:prSet presAssocID="{0D834536-DF17-4752-8FBA-978AAAE2187E}" presName="diagram" presStyleCnt="0">
        <dgm:presLayoutVars>
          <dgm:chMax val="1"/>
          <dgm:dir/>
          <dgm:animLvl val="ctr"/>
          <dgm:resizeHandles val="exact"/>
        </dgm:presLayoutVars>
      </dgm:prSet>
      <dgm:spPr/>
      <dgm:t>
        <a:bodyPr/>
        <a:lstStyle/>
        <a:p>
          <a:endParaRPr lang="es-ES"/>
        </a:p>
      </dgm:t>
    </dgm:pt>
    <dgm:pt modelId="{0588AB9E-3980-4FFF-B7A5-1E54B202607A}" type="pres">
      <dgm:prSet presAssocID="{0D834536-DF17-4752-8FBA-978AAAE2187E}" presName="matrix" presStyleCnt="0"/>
      <dgm:spPr/>
    </dgm:pt>
    <dgm:pt modelId="{CD010B9D-969F-419A-AF30-7F01D4F6090C}" type="pres">
      <dgm:prSet presAssocID="{0D834536-DF17-4752-8FBA-978AAAE2187E}" presName="tile1" presStyleLbl="node1" presStyleIdx="0" presStyleCnt="4"/>
      <dgm:spPr/>
      <dgm:t>
        <a:bodyPr/>
        <a:lstStyle/>
        <a:p>
          <a:endParaRPr lang="es-ES"/>
        </a:p>
      </dgm:t>
    </dgm:pt>
    <dgm:pt modelId="{4C3B3685-98B2-4D55-8F66-360166FAAB58}" type="pres">
      <dgm:prSet presAssocID="{0D834536-DF17-4752-8FBA-978AAAE2187E}" presName="tile1text" presStyleLbl="node1" presStyleIdx="0" presStyleCnt="4">
        <dgm:presLayoutVars>
          <dgm:chMax val="0"/>
          <dgm:chPref val="0"/>
          <dgm:bulletEnabled val="1"/>
        </dgm:presLayoutVars>
      </dgm:prSet>
      <dgm:spPr/>
      <dgm:t>
        <a:bodyPr/>
        <a:lstStyle/>
        <a:p>
          <a:endParaRPr lang="es-ES"/>
        </a:p>
      </dgm:t>
    </dgm:pt>
    <dgm:pt modelId="{73814EDB-9B90-4F20-9000-9F007BC289F9}" type="pres">
      <dgm:prSet presAssocID="{0D834536-DF17-4752-8FBA-978AAAE2187E}" presName="tile2" presStyleLbl="node1" presStyleIdx="1" presStyleCnt="4"/>
      <dgm:spPr/>
      <dgm:t>
        <a:bodyPr/>
        <a:lstStyle/>
        <a:p>
          <a:endParaRPr lang="es-ES"/>
        </a:p>
      </dgm:t>
    </dgm:pt>
    <dgm:pt modelId="{C4949529-B6A3-4936-880B-0D59059328BE}" type="pres">
      <dgm:prSet presAssocID="{0D834536-DF17-4752-8FBA-978AAAE2187E}" presName="tile2text" presStyleLbl="node1" presStyleIdx="1" presStyleCnt="4">
        <dgm:presLayoutVars>
          <dgm:chMax val="0"/>
          <dgm:chPref val="0"/>
          <dgm:bulletEnabled val="1"/>
        </dgm:presLayoutVars>
      </dgm:prSet>
      <dgm:spPr/>
      <dgm:t>
        <a:bodyPr/>
        <a:lstStyle/>
        <a:p>
          <a:endParaRPr lang="es-ES"/>
        </a:p>
      </dgm:t>
    </dgm:pt>
    <dgm:pt modelId="{8BEAC273-6C57-4A28-AE77-C3279F7EEAC1}" type="pres">
      <dgm:prSet presAssocID="{0D834536-DF17-4752-8FBA-978AAAE2187E}" presName="tile3" presStyleLbl="node1" presStyleIdx="2" presStyleCnt="4"/>
      <dgm:spPr/>
      <dgm:t>
        <a:bodyPr/>
        <a:lstStyle/>
        <a:p>
          <a:endParaRPr lang="es-ES"/>
        </a:p>
      </dgm:t>
    </dgm:pt>
    <dgm:pt modelId="{B431A877-A19F-4435-BA52-DBD17899FA8F}" type="pres">
      <dgm:prSet presAssocID="{0D834536-DF17-4752-8FBA-978AAAE2187E}" presName="tile3text" presStyleLbl="node1" presStyleIdx="2" presStyleCnt="4">
        <dgm:presLayoutVars>
          <dgm:chMax val="0"/>
          <dgm:chPref val="0"/>
          <dgm:bulletEnabled val="1"/>
        </dgm:presLayoutVars>
      </dgm:prSet>
      <dgm:spPr/>
      <dgm:t>
        <a:bodyPr/>
        <a:lstStyle/>
        <a:p>
          <a:endParaRPr lang="es-ES"/>
        </a:p>
      </dgm:t>
    </dgm:pt>
    <dgm:pt modelId="{21FA58B9-F5DC-4E0E-8C9C-835CC2B6990E}" type="pres">
      <dgm:prSet presAssocID="{0D834536-DF17-4752-8FBA-978AAAE2187E}" presName="tile4" presStyleLbl="node1" presStyleIdx="3" presStyleCnt="4"/>
      <dgm:spPr/>
      <dgm:t>
        <a:bodyPr/>
        <a:lstStyle/>
        <a:p>
          <a:endParaRPr lang="es-ES"/>
        </a:p>
      </dgm:t>
    </dgm:pt>
    <dgm:pt modelId="{0F8DFC0C-45AC-43B5-B302-A30EE899876E}" type="pres">
      <dgm:prSet presAssocID="{0D834536-DF17-4752-8FBA-978AAAE2187E}" presName="tile4text" presStyleLbl="node1" presStyleIdx="3" presStyleCnt="4">
        <dgm:presLayoutVars>
          <dgm:chMax val="0"/>
          <dgm:chPref val="0"/>
          <dgm:bulletEnabled val="1"/>
        </dgm:presLayoutVars>
      </dgm:prSet>
      <dgm:spPr/>
      <dgm:t>
        <a:bodyPr/>
        <a:lstStyle/>
        <a:p>
          <a:endParaRPr lang="es-ES"/>
        </a:p>
      </dgm:t>
    </dgm:pt>
    <dgm:pt modelId="{962A5235-239C-4018-9058-8BB27292890A}" type="pres">
      <dgm:prSet presAssocID="{0D834536-DF17-4752-8FBA-978AAAE2187E}" presName="centerTile" presStyleLbl="fgShp" presStyleIdx="0" presStyleCnt="1" custScaleX="156188">
        <dgm:presLayoutVars>
          <dgm:chMax val="0"/>
          <dgm:chPref val="0"/>
        </dgm:presLayoutVars>
      </dgm:prSet>
      <dgm:spPr/>
      <dgm:t>
        <a:bodyPr/>
        <a:lstStyle/>
        <a:p>
          <a:endParaRPr lang="es-ES"/>
        </a:p>
      </dgm:t>
    </dgm:pt>
  </dgm:ptLst>
  <dgm:cxnLst>
    <dgm:cxn modelId="{F44641E1-7C92-432D-AECF-09FD21941F88}" type="presOf" srcId="{028F78CC-0668-403F-A9DA-516A46D87AFD}" destId="{73814EDB-9B90-4F20-9000-9F007BC289F9}" srcOrd="0" destOrd="0" presId="urn:microsoft.com/office/officeart/2005/8/layout/matrix1"/>
    <dgm:cxn modelId="{E2E944CA-57E1-468C-9888-22DFD3288D21}" type="presOf" srcId="{6D35F55F-8840-414D-A7F0-56B9592F7CA8}" destId="{962A5235-239C-4018-9058-8BB27292890A}" srcOrd="0" destOrd="0" presId="urn:microsoft.com/office/officeart/2005/8/layout/matrix1"/>
    <dgm:cxn modelId="{5AD192F6-9537-460E-B0F5-D56EE038C14F}" type="presOf" srcId="{CD8DD19F-25E9-4019-A3C8-74F083EA43A8}" destId="{CD010B9D-969F-419A-AF30-7F01D4F6090C}" srcOrd="0" destOrd="0" presId="urn:microsoft.com/office/officeart/2005/8/layout/matrix1"/>
    <dgm:cxn modelId="{59ABD2C2-B93B-429A-A338-ABF7D1E2D0A6}" srcId="{6D35F55F-8840-414D-A7F0-56B9592F7CA8}" destId="{028F78CC-0668-403F-A9DA-516A46D87AFD}" srcOrd="1" destOrd="0" parTransId="{2AB77962-9753-491B-BDA2-FF0100715C2C}" sibTransId="{4B7232EB-DB13-405E-9774-571F1CF65B7D}"/>
    <dgm:cxn modelId="{5D7AF0E8-972F-4BE8-89F5-375AF9E585A1}" type="presOf" srcId="{0047F318-6AD7-456E-B9E4-F289DCB15A8C}" destId="{0F8DFC0C-45AC-43B5-B302-A30EE899876E}" srcOrd="1" destOrd="0" presId="urn:microsoft.com/office/officeart/2005/8/layout/matrix1"/>
    <dgm:cxn modelId="{33ADDA64-2466-48DC-B4F8-C1EFBDDEFC64}" srcId="{6D35F55F-8840-414D-A7F0-56B9592F7CA8}" destId="{CD8DD19F-25E9-4019-A3C8-74F083EA43A8}" srcOrd="0" destOrd="0" parTransId="{45C73EFC-840B-44CF-8245-50F90F9AD596}" sibTransId="{8A42E400-70CF-477A-98B4-283A49693C5F}"/>
    <dgm:cxn modelId="{7D0B264E-A7BC-48F0-B9D1-C975E9A0E72F}" srcId="{0D834536-DF17-4752-8FBA-978AAAE2187E}" destId="{6D35F55F-8840-414D-A7F0-56B9592F7CA8}" srcOrd="0" destOrd="0" parTransId="{AE0F7B87-4303-4EBF-88C7-DA82A5A35EB0}" sibTransId="{16956C43-7125-489C-8B83-5ADE96B90860}"/>
    <dgm:cxn modelId="{AA98530C-BDF8-4DF3-98CC-7CEA31E24520}" type="presOf" srcId="{0D834536-DF17-4752-8FBA-978AAAE2187E}" destId="{E3E1A41E-E68B-4CD3-B266-58E8B9880E2B}" srcOrd="0" destOrd="0" presId="urn:microsoft.com/office/officeart/2005/8/layout/matrix1"/>
    <dgm:cxn modelId="{5BD28885-5F3F-4BCF-BFBF-AA9AB03B78B0}" srcId="{6D35F55F-8840-414D-A7F0-56B9592F7CA8}" destId="{0047F318-6AD7-456E-B9E4-F289DCB15A8C}" srcOrd="3" destOrd="0" parTransId="{9EDB8B90-889E-4C74-B9CA-E56D17BBA7E6}" sibTransId="{BC10480A-B714-4F9A-8C69-B22BB9FBB633}"/>
    <dgm:cxn modelId="{E63E46A5-F0D4-4D4D-BE35-C0A4DBFB86F9}" type="presOf" srcId="{87B634D6-1BFE-4251-8D3E-3F1E19E5C1AC}" destId="{8BEAC273-6C57-4A28-AE77-C3279F7EEAC1}" srcOrd="0" destOrd="0" presId="urn:microsoft.com/office/officeart/2005/8/layout/matrix1"/>
    <dgm:cxn modelId="{5A306B04-1896-482D-881B-8A543E1187AC}" type="presOf" srcId="{87B634D6-1BFE-4251-8D3E-3F1E19E5C1AC}" destId="{B431A877-A19F-4435-BA52-DBD17899FA8F}" srcOrd="1" destOrd="0" presId="urn:microsoft.com/office/officeart/2005/8/layout/matrix1"/>
    <dgm:cxn modelId="{6BC6BCA0-7F54-43CC-910E-DDDA776C8B96}" type="presOf" srcId="{028F78CC-0668-403F-A9DA-516A46D87AFD}" destId="{C4949529-B6A3-4936-880B-0D59059328BE}" srcOrd="1" destOrd="0" presId="urn:microsoft.com/office/officeart/2005/8/layout/matrix1"/>
    <dgm:cxn modelId="{D467E387-F5B6-4EBF-A52C-0E2681AD18AD}" srcId="{6D35F55F-8840-414D-A7F0-56B9592F7CA8}" destId="{87B634D6-1BFE-4251-8D3E-3F1E19E5C1AC}" srcOrd="2" destOrd="0" parTransId="{ED9EA2A7-0D48-439C-9527-5B901F5BDC7E}" sibTransId="{8C400DD3-32F9-4C97-AA73-81D3527EBB99}"/>
    <dgm:cxn modelId="{875D44FE-3804-41CF-8FBD-F3F849A5FB4F}" type="presOf" srcId="{0047F318-6AD7-456E-B9E4-F289DCB15A8C}" destId="{21FA58B9-F5DC-4E0E-8C9C-835CC2B6990E}" srcOrd="0" destOrd="0" presId="urn:microsoft.com/office/officeart/2005/8/layout/matrix1"/>
    <dgm:cxn modelId="{F3CD3174-E877-46F3-B75F-10B734974097}" type="presOf" srcId="{CD8DD19F-25E9-4019-A3C8-74F083EA43A8}" destId="{4C3B3685-98B2-4D55-8F66-360166FAAB58}" srcOrd="1" destOrd="0" presId="urn:microsoft.com/office/officeart/2005/8/layout/matrix1"/>
    <dgm:cxn modelId="{09381102-4E43-458B-B815-D88366FB90F9}" type="presParOf" srcId="{E3E1A41E-E68B-4CD3-B266-58E8B9880E2B}" destId="{0588AB9E-3980-4FFF-B7A5-1E54B202607A}" srcOrd="0" destOrd="0" presId="urn:microsoft.com/office/officeart/2005/8/layout/matrix1"/>
    <dgm:cxn modelId="{615B5598-BEB9-45AC-82A6-7AB69AED15E3}" type="presParOf" srcId="{0588AB9E-3980-4FFF-B7A5-1E54B202607A}" destId="{CD010B9D-969F-419A-AF30-7F01D4F6090C}" srcOrd="0" destOrd="0" presId="urn:microsoft.com/office/officeart/2005/8/layout/matrix1"/>
    <dgm:cxn modelId="{86FED878-39D0-47CB-B680-3D96C5C5181D}" type="presParOf" srcId="{0588AB9E-3980-4FFF-B7A5-1E54B202607A}" destId="{4C3B3685-98B2-4D55-8F66-360166FAAB58}" srcOrd="1" destOrd="0" presId="urn:microsoft.com/office/officeart/2005/8/layout/matrix1"/>
    <dgm:cxn modelId="{A667469E-93EA-4E2F-8C05-44ED00BF50D1}" type="presParOf" srcId="{0588AB9E-3980-4FFF-B7A5-1E54B202607A}" destId="{73814EDB-9B90-4F20-9000-9F007BC289F9}" srcOrd="2" destOrd="0" presId="urn:microsoft.com/office/officeart/2005/8/layout/matrix1"/>
    <dgm:cxn modelId="{A5255650-D0FB-4D27-A9DC-09ED109E0094}" type="presParOf" srcId="{0588AB9E-3980-4FFF-B7A5-1E54B202607A}" destId="{C4949529-B6A3-4936-880B-0D59059328BE}" srcOrd="3" destOrd="0" presId="urn:microsoft.com/office/officeart/2005/8/layout/matrix1"/>
    <dgm:cxn modelId="{B56BC7F2-9DAA-4D7B-81E6-49313B058D44}" type="presParOf" srcId="{0588AB9E-3980-4FFF-B7A5-1E54B202607A}" destId="{8BEAC273-6C57-4A28-AE77-C3279F7EEAC1}" srcOrd="4" destOrd="0" presId="urn:microsoft.com/office/officeart/2005/8/layout/matrix1"/>
    <dgm:cxn modelId="{13520112-1DDE-4772-BBA6-9C3F7AC73B36}" type="presParOf" srcId="{0588AB9E-3980-4FFF-B7A5-1E54B202607A}" destId="{B431A877-A19F-4435-BA52-DBD17899FA8F}" srcOrd="5" destOrd="0" presId="urn:microsoft.com/office/officeart/2005/8/layout/matrix1"/>
    <dgm:cxn modelId="{2763618C-5136-4278-9B98-7048C973A93A}" type="presParOf" srcId="{0588AB9E-3980-4FFF-B7A5-1E54B202607A}" destId="{21FA58B9-F5DC-4E0E-8C9C-835CC2B6990E}" srcOrd="6" destOrd="0" presId="urn:microsoft.com/office/officeart/2005/8/layout/matrix1"/>
    <dgm:cxn modelId="{62106B29-28BE-4350-B70B-33AC5F5F0E00}" type="presParOf" srcId="{0588AB9E-3980-4FFF-B7A5-1E54B202607A}" destId="{0F8DFC0C-45AC-43B5-B302-A30EE899876E}" srcOrd="7" destOrd="0" presId="urn:microsoft.com/office/officeart/2005/8/layout/matrix1"/>
    <dgm:cxn modelId="{7597978A-D719-4712-A599-C3741242C0CE}" type="presParOf" srcId="{E3E1A41E-E68B-4CD3-B266-58E8B9880E2B}" destId="{962A5235-239C-4018-9058-8BB27292890A}" srcOrd="1" destOrd="0" presId="urn:microsoft.com/office/officeart/2005/8/layout/matrix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DF9EF99-A653-4D68-B625-578B394F9211}" type="doc">
      <dgm:prSet loTypeId="urn:microsoft.com/office/officeart/2009/3/layout/StepUpProcess" loCatId="process" qsTypeId="urn:microsoft.com/office/officeart/2005/8/quickstyle/simple3" qsCatId="simple" csTypeId="urn:microsoft.com/office/officeart/2005/8/colors/colorful1#2" csCatId="colorful" phldr="1"/>
      <dgm:spPr/>
    </dgm:pt>
    <dgm:pt modelId="{A7FBB2D8-DE96-486B-A0C0-782F31A28747}">
      <dgm:prSet phldrT="[Texto]" custT="1"/>
      <dgm:spPr/>
      <dgm:t>
        <a:bodyPr/>
        <a:lstStyle/>
        <a:p>
          <a:pPr algn="l"/>
          <a:r>
            <a:rPr lang="es-ES" sz="1800" dirty="0" smtClean="0">
              <a:solidFill>
                <a:srgbClr val="002060"/>
              </a:solidFill>
            </a:rPr>
            <a:t>La superación de las diferentes ofertas de ciclos formativos de grado medio y de grado superior</a:t>
          </a:r>
          <a:endParaRPr lang="es-ES_tradnl" sz="1800" dirty="0">
            <a:solidFill>
              <a:srgbClr val="002060"/>
            </a:solidFill>
          </a:endParaRPr>
        </a:p>
      </dgm:t>
    </dgm:pt>
    <dgm:pt modelId="{9D631011-383A-4FD6-872C-7E10AA9B2D59}" type="parTrans" cxnId="{929349C5-BF28-474F-A908-7EFD83B9FDCA}">
      <dgm:prSet/>
      <dgm:spPr/>
      <dgm:t>
        <a:bodyPr/>
        <a:lstStyle/>
        <a:p>
          <a:endParaRPr lang="es-ES_tradnl"/>
        </a:p>
      </dgm:t>
    </dgm:pt>
    <dgm:pt modelId="{738195C7-2592-4D3F-8FE3-4BFD4BB7FDEF}" type="sibTrans" cxnId="{929349C5-BF28-474F-A908-7EFD83B9FDCA}">
      <dgm:prSet/>
      <dgm:spPr/>
      <dgm:t>
        <a:bodyPr/>
        <a:lstStyle/>
        <a:p>
          <a:endParaRPr lang="es-ES_tradnl"/>
        </a:p>
      </dgm:t>
    </dgm:pt>
    <dgm:pt modelId="{4CD17F80-ADB9-4280-9D14-FBE1ABC057EF}">
      <dgm:prSet phldrT="[Texto]" custT="1"/>
      <dgm:spPr/>
      <dgm:t>
        <a:bodyPr/>
        <a:lstStyle/>
        <a:p>
          <a:pPr algn="l"/>
          <a:r>
            <a:rPr lang="es-ES" sz="1800" dirty="0" smtClean="0">
              <a:solidFill>
                <a:srgbClr val="002060"/>
              </a:solidFill>
            </a:rPr>
            <a:t>La superación de las pruebas organizadas a tal efecto</a:t>
          </a:r>
          <a:endParaRPr lang="es-ES_tradnl" sz="1800" dirty="0">
            <a:solidFill>
              <a:srgbClr val="002060"/>
            </a:solidFill>
          </a:endParaRPr>
        </a:p>
      </dgm:t>
    </dgm:pt>
    <dgm:pt modelId="{9256C8EA-C9A8-4F79-99C7-67EE2030D91F}" type="parTrans" cxnId="{CE454710-26F9-4A44-A654-12E432C4E663}">
      <dgm:prSet/>
      <dgm:spPr/>
      <dgm:t>
        <a:bodyPr/>
        <a:lstStyle/>
        <a:p>
          <a:endParaRPr lang="es-ES"/>
        </a:p>
      </dgm:t>
    </dgm:pt>
    <dgm:pt modelId="{3D042EA3-CC51-42D4-981E-D50E241E384B}" type="sibTrans" cxnId="{CE454710-26F9-4A44-A654-12E432C4E663}">
      <dgm:prSet/>
      <dgm:spPr/>
      <dgm:t>
        <a:bodyPr/>
        <a:lstStyle/>
        <a:p>
          <a:endParaRPr lang="es-ES"/>
        </a:p>
      </dgm:t>
    </dgm:pt>
    <dgm:pt modelId="{F61715F2-6F2D-41E4-B738-3A1477FC4F07}" type="pres">
      <dgm:prSet presAssocID="{BDF9EF99-A653-4D68-B625-578B394F9211}" presName="rootnode" presStyleCnt="0">
        <dgm:presLayoutVars>
          <dgm:chMax/>
          <dgm:chPref/>
          <dgm:dir/>
          <dgm:animLvl val="lvl"/>
        </dgm:presLayoutVars>
      </dgm:prSet>
      <dgm:spPr/>
    </dgm:pt>
    <dgm:pt modelId="{447EA206-3EDF-48FA-B86C-FDCD0CE6380A}" type="pres">
      <dgm:prSet presAssocID="{A7FBB2D8-DE96-486B-A0C0-782F31A28747}" presName="composite" presStyleCnt="0"/>
      <dgm:spPr/>
    </dgm:pt>
    <dgm:pt modelId="{68A8D3D3-EA9F-4C80-AF7D-6DE6C590DA63}" type="pres">
      <dgm:prSet presAssocID="{A7FBB2D8-DE96-486B-A0C0-782F31A28747}" presName="LShape" presStyleLbl="alignNode1" presStyleIdx="0" presStyleCnt="3" custScaleX="186580"/>
      <dgm:spPr/>
    </dgm:pt>
    <dgm:pt modelId="{780C447D-FD56-4F8C-A297-3359476EB1EC}" type="pres">
      <dgm:prSet presAssocID="{A7FBB2D8-DE96-486B-A0C0-782F31A28747}" presName="ParentText" presStyleLbl="revTx" presStyleIdx="0" presStyleCnt="2" custScaleX="195320">
        <dgm:presLayoutVars>
          <dgm:chMax val="0"/>
          <dgm:chPref val="0"/>
          <dgm:bulletEnabled val="1"/>
        </dgm:presLayoutVars>
      </dgm:prSet>
      <dgm:spPr/>
      <dgm:t>
        <a:bodyPr/>
        <a:lstStyle/>
        <a:p>
          <a:endParaRPr lang="es-ES"/>
        </a:p>
      </dgm:t>
    </dgm:pt>
    <dgm:pt modelId="{B3A31D42-65AB-4398-A3F2-89A111061D7E}" type="pres">
      <dgm:prSet presAssocID="{A7FBB2D8-DE96-486B-A0C0-782F31A28747}" presName="Triangle" presStyleLbl="alignNode1" presStyleIdx="1" presStyleCnt="3" custLinFactX="100000" custLinFactNeighborX="171090" custLinFactNeighborY="18686"/>
      <dgm:spPr/>
    </dgm:pt>
    <dgm:pt modelId="{E2162097-E223-4B34-A8A8-9669A7542632}" type="pres">
      <dgm:prSet presAssocID="{738195C7-2592-4D3F-8FE3-4BFD4BB7FDEF}" presName="sibTrans" presStyleCnt="0"/>
      <dgm:spPr/>
    </dgm:pt>
    <dgm:pt modelId="{6EEF3320-E9CD-4CC4-BDF0-7BDDAEBD8BA7}" type="pres">
      <dgm:prSet presAssocID="{738195C7-2592-4D3F-8FE3-4BFD4BB7FDEF}" presName="space" presStyleCnt="0"/>
      <dgm:spPr/>
    </dgm:pt>
    <dgm:pt modelId="{F1F9CD11-690F-4FB2-8AB9-8465BDD972E4}" type="pres">
      <dgm:prSet presAssocID="{4CD17F80-ADB9-4280-9D14-FBE1ABC057EF}" presName="composite" presStyleCnt="0"/>
      <dgm:spPr/>
    </dgm:pt>
    <dgm:pt modelId="{F006D263-3CFB-4B58-9DAB-E30DEE21CB86}" type="pres">
      <dgm:prSet presAssocID="{4CD17F80-ADB9-4280-9D14-FBE1ABC057EF}" presName="LShape" presStyleLbl="alignNode1" presStyleIdx="2" presStyleCnt="3" custScaleX="186580"/>
      <dgm:spPr/>
    </dgm:pt>
    <dgm:pt modelId="{B680FA09-8D06-41B5-AE97-766D8606846F}" type="pres">
      <dgm:prSet presAssocID="{4CD17F80-ADB9-4280-9D14-FBE1ABC057EF}" presName="ParentText" presStyleLbl="revTx" presStyleIdx="1" presStyleCnt="2" custScaleX="189759">
        <dgm:presLayoutVars>
          <dgm:chMax val="0"/>
          <dgm:chPref val="0"/>
          <dgm:bulletEnabled val="1"/>
        </dgm:presLayoutVars>
      </dgm:prSet>
      <dgm:spPr/>
      <dgm:t>
        <a:bodyPr/>
        <a:lstStyle/>
        <a:p>
          <a:endParaRPr lang="es-ES"/>
        </a:p>
      </dgm:t>
    </dgm:pt>
  </dgm:ptLst>
  <dgm:cxnLst>
    <dgm:cxn modelId="{929349C5-BF28-474F-A908-7EFD83B9FDCA}" srcId="{BDF9EF99-A653-4D68-B625-578B394F9211}" destId="{A7FBB2D8-DE96-486B-A0C0-782F31A28747}" srcOrd="0" destOrd="0" parTransId="{9D631011-383A-4FD6-872C-7E10AA9B2D59}" sibTransId="{738195C7-2592-4D3F-8FE3-4BFD4BB7FDEF}"/>
    <dgm:cxn modelId="{820A18AB-D4A4-44ED-8AC9-B56FCEEC69E6}" type="presOf" srcId="{BDF9EF99-A653-4D68-B625-578B394F9211}" destId="{F61715F2-6F2D-41E4-B738-3A1477FC4F07}" srcOrd="0" destOrd="0" presId="urn:microsoft.com/office/officeart/2009/3/layout/StepUpProcess"/>
    <dgm:cxn modelId="{7DBF6105-63B4-4535-965F-9C13B1090B91}" type="presOf" srcId="{A7FBB2D8-DE96-486B-A0C0-782F31A28747}" destId="{780C447D-FD56-4F8C-A297-3359476EB1EC}" srcOrd="0" destOrd="0" presId="urn:microsoft.com/office/officeart/2009/3/layout/StepUpProcess"/>
    <dgm:cxn modelId="{CE454710-26F9-4A44-A654-12E432C4E663}" srcId="{BDF9EF99-A653-4D68-B625-578B394F9211}" destId="{4CD17F80-ADB9-4280-9D14-FBE1ABC057EF}" srcOrd="1" destOrd="0" parTransId="{9256C8EA-C9A8-4F79-99C7-67EE2030D91F}" sibTransId="{3D042EA3-CC51-42D4-981E-D50E241E384B}"/>
    <dgm:cxn modelId="{85AB9D4E-5F1C-49FE-9DA1-A66F5D34C552}" type="presOf" srcId="{4CD17F80-ADB9-4280-9D14-FBE1ABC057EF}" destId="{B680FA09-8D06-41B5-AE97-766D8606846F}" srcOrd="0" destOrd="0" presId="urn:microsoft.com/office/officeart/2009/3/layout/StepUpProcess"/>
    <dgm:cxn modelId="{EE4A9155-3DBA-403E-A8BD-3E64169AB7E8}" type="presParOf" srcId="{F61715F2-6F2D-41E4-B738-3A1477FC4F07}" destId="{447EA206-3EDF-48FA-B86C-FDCD0CE6380A}" srcOrd="0" destOrd="0" presId="urn:microsoft.com/office/officeart/2009/3/layout/StepUpProcess"/>
    <dgm:cxn modelId="{94D9F1E2-DB7C-4D32-92A8-414366A98D0B}" type="presParOf" srcId="{447EA206-3EDF-48FA-B86C-FDCD0CE6380A}" destId="{68A8D3D3-EA9F-4C80-AF7D-6DE6C590DA63}" srcOrd="0" destOrd="0" presId="urn:microsoft.com/office/officeart/2009/3/layout/StepUpProcess"/>
    <dgm:cxn modelId="{C94EABBD-F6A2-4FF5-9A03-BFD1AAB7801C}" type="presParOf" srcId="{447EA206-3EDF-48FA-B86C-FDCD0CE6380A}" destId="{780C447D-FD56-4F8C-A297-3359476EB1EC}" srcOrd="1" destOrd="0" presId="urn:microsoft.com/office/officeart/2009/3/layout/StepUpProcess"/>
    <dgm:cxn modelId="{B8B42F61-C720-44F6-9008-FBBD45BE4B95}" type="presParOf" srcId="{447EA206-3EDF-48FA-B86C-FDCD0CE6380A}" destId="{B3A31D42-65AB-4398-A3F2-89A111061D7E}" srcOrd="2" destOrd="0" presId="urn:microsoft.com/office/officeart/2009/3/layout/StepUpProcess"/>
    <dgm:cxn modelId="{B84A94D0-C33F-45C7-8389-5E84BA7A7F4D}" type="presParOf" srcId="{F61715F2-6F2D-41E4-B738-3A1477FC4F07}" destId="{E2162097-E223-4B34-A8A8-9669A7542632}" srcOrd="1" destOrd="0" presId="urn:microsoft.com/office/officeart/2009/3/layout/StepUpProcess"/>
    <dgm:cxn modelId="{6672F996-30DD-4637-A4A5-EBE91912688B}" type="presParOf" srcId="{E2162097-E223-4B34-A8A8-9669A7542632}" destId="{6EEF3320-E9CD-4CC4-BDF0-7BDDAEBD8BA7}" srcOrd="0" destOrd="0" presId="urn:microsoft.com/office/officeart/2009/3/layout/StepUpProcess"/>
    <dgm:cxn modelId="{3FE25BB2-873D-4087-8C5A-7AA857CE416B}" type="presParOf" srcId="{F61715F2-6F2D-41E4-B738-3A1477FC4F07}" destId="{F1F9CD11-690F-4FB2-8AB9-8465BDD972E4}" srcOrd="2" destOrd="0" presId="urn:microsoft.com/office/officeart/2009/3/layout/StepUpProcess"/>
    <dgm:cxn modelId="{096974CB-26E6-4A34-B8C2-69E79ECA75F7}" type="presParOf" srcId="{F1F9CD11-690F-4FB2-8AB9-8465BDD972E4}" destId="{F006D263-3CFB-4B58-9DAB-E30DEE21CB86}" srcOrd="0" destOrd="0" presId="urn:microsoft.com/office/officeart/2009/3/layout/StepUpProcess"/>
    <dgm:cxn modelId="{D6AD2CE0-991B-4810-ABF6-DAAD6ED9F060}" type="presParOf" srcId="{F1F9CD11-690F-4FB2-8AB9-8465BDD972E4}" destId="{B680FA09-8D06-41B5-AE97-766D8606846F}" srcOrd="1" destOrd="0" presId="urn:microsoft.com/office/officeart/2009/3/layout/StepUp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06A2256-21E0-4588-92EC-2AE8760796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C41C053A-FE47-4502-BF8E-67812C279C32}">
      <dgm:prSet phldrT="[Texto]"/>
      <dgm:spPr/>
      <dgm:t>
        <a:bodyPr/>
        <a:lstStyle/>
        <a:p>
          <a:r>
            <a:rPr lang="es-ES" dirty="0" smtClean="0"/>
            <a:t>Pruebas obtención de títulos de Técnico y Técnico Superior</a:t>
          </a:r>
          <a:endParaRPr lang="es-ES" dirty="0"/>
        </a:p>
      </dgm:t>
    </dgm:pt>
    <dgm:pt modelId="{0C8DEC42-7FC4-413A-A073-744D27F11CAB}" type="parTrans" cxnId="{B8196B98-2333-4F43-8AC5-254121897F9F}">
      <dgm:prSet/>
      <dgm:spPr/>
      <dgm:t>
        <a:bodyPr/>
        <a:lstStyle/>
        <a:p>
          <a:endParaRPr lang="es-ES"/>
        </a:p>
      </dgm:t>
    </dgm:pt>
    <dgm:pt modelId="{75DAFC19-647F-4680-BA05-AC7A2F11A3B1}" type="sibTrans" cxnId="{B8196B98-2333-4F43-8AC5-254121897F9F}">
      <dgm:prSet/>
      <dgm:spPr/>
      <dgm:t>
        <a:bodyPr/>
        <a:lstStyle/>
        <a:p>
          <a:endParaRPr lang="es-ES"/>
        </a:p>
      </dgm:t>
    </dgm:pt>
    <dgm:pt modelId="{A9BB9DF6-DFBB-4619-96C9-0815B1EFDCDD}">
      <dgm:prSet phldrT="[Texto]" custT="1"/>
      <dgm:spPr/>
      <dgm:t>
        <a:bodyPr anchor="ctr"/>
        <a:lstStyle/>
        <a:p>
          <a:r>
            <a:rPr lang="es-ES" sz="1400" dirty="0" smtClean="0"/>
            <a:t>Las Administraciones educativas organizarán periódicamente las pruebas establecidas en el artículo 69.4 de la Ley Orgánica 2/2006, de 3 de mayo, de Educación, para la obtención de título de Técnico y de Técnico Superior </a:t>
          </a:r>
          <a:endParaRPr lang="es-ES" sz="1400" dirty="0"/>
        </a:p>
      </dgm:t>
    </dgm:pt>
    <dgm:pt modelId="{CBF165F4-3AF6-46F5-9B6D-353B7DD2C9F8}" type="parTrans" cxnId="{4300A675-6B6E-4B3D-AD1C-43A8DABA29D9}">
      <dgm:prSet/>
      <dgm:spPr/>
      <dgm:t>
        <a:bodyPr/>
        <a:lstStyle/>
        <a:p>
          <a:endParaRPr lang="es-ES"/>
        </a:p>
      </dgm:t>
    </dgm:pt>
    <dgm:pt modelId="{9081A16D-54C7-4EE5-9F5D-79A13E75A77B}" type="sibTrans" cxnId="{4300A675-6B6E-4B3D-AD1C-43A8DABA29D9}">
      <dgm:prSet/>
      <dgm:spPr/>
      <dgm:t>
        <a:bodyPr/>
        <a:lstStyle/>
        <a:p>
          <a:endParaRPr lang="es-ES"/>
        </a:p>
      </dgm:t>
    </dgm:pt>
    <dgm:pt modelId="{175902BC-8921-445F-B13B-D48EC7742E50}">
      <dgm:prSet phldrT="[Texto]" custT="1"/>
      <dgm:spPr/>
      <dgm:t>
        <a:bodyPr anchor="ctr"/>
        <a:lstStyle/>
        <a:p>
          <a:r>
            <a:rPr lang="es-ES" sz="1400" dirty="0" smtClean="0"/>
            <a:t>Las pruebas serán convocadas, al menos, una vez al año, determinándose  en sus convocatorias los módulos profesionales de los ciclos formativos para los que se realizan las pruebas, el periodo de matriculación y las fechas de realización. </a:t>
          </a:r>
          <a:endParaRPr lang="es-ES" sz="1400" dirty="0"/>
        </a:p>
      </dgm:t>
    </dgm:pt>
    <dgm:pt modelId="{1D2DBD14-2D1D-47AB-A2A9-F94D5C7F7EF2}" type="parTrans" cxnId="{5ABB81D1-0A82-47D7-92C9-A362AF628E82}">
      <dgm:prSet/>
      <dgm:spPr/>
      <dgm:t>
        <a:bodyPr/>
        <a:lstStyle/>
        <a:p>
          <a:endParaRPr lang="es-ES"/>
        </a:p>
      </dgm:t>
    </dgm:pt>
    <dgm:pt modelId="{AF03BBD5-88AF-4852-920D-2707F32951E7}" type="sibTrans" cxnId="{5ABB81D1-0A82-47D7-92C9-A362AF628E82}">
      <dgm:prSet/>
      <dgm:spPr/>
      <dgm:t>
        <a:bodyPr/>
        <a:lstStyle/>
        <a:p>
          <a:endParaRPr lang="es-ES"/>
        </a:p>
      </dgm:t>
    </dgm:pt>
    <dgm:pt modelId="{7502059E-BDEC-43EF-AAA1-A65CDE66D33B}">
      <dgm:prSet phldrT="[Texto]" custT="1"/>
      <dgm:spPr/>
      <dgm:t>
        <a:bodyPr anchor="ctr"/>
        <a:lstStyle/>
        <a:p>
          <a:r>
            <a:rPr lang="es-ES" sz="1400" dirty="0" smtClean="0"/>
            <a:t>Las Administraciones educativas establecerán los centros públicos en los que se realizarán las pruebas</a:t>
          </a:r>
          <a:endParaRPr lang="es-ES" sz="1400" dirty="0"/>
        </a:p>
      </dgm:t>
    </dgm:pt>
    <dgm:pt modelId="{CF2C5D5E-A35C-40FA-A01A-51B5D8010745}" type="parTrans" cxnId="{AB5FCEC3-4700-49A4-AE46-A8B6260C1D58}">
      <dgm:prSet/>
      <dgm:spPr/>
      <dgm:t>
        <a:bodyPr/>
        <a:lstStyle/>
        <a:p>
          <a:endParaRPr lang="es-ES"/>
        </a:p>
      </dgm:t>
    </dgm:pt>
    <dgm:pt modelId="{052031B5-B874-4F2E-B53A-C684F24B416E}" type="sibTrans" cxnId="{AB5FCEC3-4700-49A4-AE46-A8B6260C1D58}">
      <dgm:prSet/>
      <dgm:spPr/>
      <dgm:t>
        <a:bodyPr/>
        <a:lstStyle/>
        <a:p>
          <a:endParaRPr lang="es-ES"/>
        </a:p>
      </dgm:t>
    </dgm:pt>
    <dgm:pt modelId="{6732E165-7514-42E1-B861-6E4FB4802CC5}" type="pres">
      <dgm:prSet presAssocID="{D06A2256-21E0-4588-92EC-2AE87607962B}" presName="vert0" presStyleCnt="0">
        <dgm:presLayoutVars>
          <dgm:dir/>
          <dgm:animOne val="branch"/>
          <dgm:animLvl val="lvl"/>
        </dgm:presLayoutVars>
      </dgm:prSet>
      <dgm:spPr/>
      <dgm:t>
        <a:bodyPr/>
        <a:lstStyle/>
        <a:p>
          <a:endParaRPr lang="es-ES"/>
        </a:p>
      </dgm:t>
    </dgm:pt>
    <dgm:pt modelId="{18C5BF8C-3774-47E0-9B00-BCD12FCE01EA}" type="pres">
      <dgm:prSet presAssocID="{C41C053A-FE47-4502-BF8E-67812C279C32}" presName="thickLine" presStyleLbl="alignNode1" presStyleIdx="0" presStyleCnt="1"/>
      <dgm:spPr/>
    </dgm:pt>
    <dgm:pt modelId="{814851B6-6ED7-4921-B6C2-A0094B690B10}" type="pres">
      <dgm:prSet presAssocID="{C41C053A-FE47-4502-BF8E-67812C279C32}" presName="horz1" presStyleCnt="0"/>
      <dgm:spPr/>
    </dgm:pt>
    <dgm:pt modelId="{13716488-FBAB-4159-8497-2B686C169F19}" type="pres">
      <dgm:prSet presAssocID="{C41C053A-FE47-4502-BF8E-67812C279C32}" presName="tx1" presStyleLbl="revTx" presStyleIdx="0" presStyleCnt="4" custScaleX="135425"/>
      <dgm:spPr/>
      <dgm:t>
        <a:bodyPr/>
        <a:lstStyle/>
        <a:p>
          <a:endParaRPr lang="es-ES"/>
        </a:p>
      </dgm:t>
    </dgm:pt>
    <dgm:pt modelId="{58573136-F818-4C9B-B02E-EBE8C56F936F}" type="pres">
      <dgm:prSet presAssocID="{C41C053A-FE47-4502-BF8E-67812C279C32}" presName="vert1" presStyleCnt="0"/>
      <dgm:spPr/>
    </dgm:pt>
    <dgm:pt modelId="{AD706601-104F-4AA1-90F7-6CD5287C7334}" type="pres">
      <dgm:prSet presAssocID="{A9BB9DF6-DFBB-4619-96C9-0815B1EFDCDD}" presName="vertSpace2a" presStyleCnt="0"/>
      <dgm:spPr/>
    </dgm:pt>
    <dgm:pt modelId="{7BD41378-523E-496A-A0A5-AA6CF5AEA085}" type="pres">
      <dgm:prSet presAssocID="{A9BB9DF6-DFBB-4619-96C9-0815B1EFDCDD}" presName="horz2" presStyleCnt="0"/>
      <dgm:spPr/>
    </dgm:pt>
    <dgm:pt modelId="{0EF36142-1D48-497A-B6AD-4ACCA91100D0}" type="pres">
      <dgm:prSet presAssocID="{A9BB9DF6-DFBB-4619-96C9-0815B1EFDCDD}" presName="horzSpace2" presStyleCnt="0"/>
      <dgm:spPr/>
    </dgm:pt>
    <dgm:pt modelId="{16479F28-B1E3-473A-BD92-49D021B616C9}" type="pres">
      <dgm:prSet presAssocID="{A9BB9DF6-DFBB-4619-96C9-0815B1EFDCDD}" presName="tx2" presStyleLbl="revTx" presStyleIdx="1" presStyleCnt="4"/>
      <dgm:spPr/>
      <dgm:t>
        <a:bodyPr/>
        <a:lstStyle/>
        <a:p>
          <a:endParaRPr lang="es-ES"/>
        </a:p>
      </dgm:t>
    </dgm:pt>
    <dgm:pt modelId="{54B8D5C7-719C-4BDF-B6A3-EE4766136EAB}" type="pres">
      <dgm:prSet presAssocID="{A9BB9DF6-DFBB-4619-96C9-0815B1EFDCDD}" presName="vert2" presStyleCnt="0"/>
      <dgm:spPr/>
    </dgm:pt>
    <dgm:pt modelId="{C723A526-8B52-43A4-B873-B63305D9D57C}" type="pres">
      <dgm:prSet presAssocID="{A9BB9DF6-DFBB-4619-96C9-0815B1EFDCDD}" presName="thinLine2b" presStyleLbl="callout" presStyleIdx="0" presStyleCnt="3"/>
      <dgm:spPr/>
    </dgm:pt>
    <dgm:pt modelId="{1E5BE0FC-5038-4005-8BB3-4F2BEC42B15D}" type="pres">
      <dgm:prSet presAssocID="{A9BB9DF6-DFBB-4619-96C9-0815B1EFDCDD}" presName="vertSpace2b" presStyleCnt="0"/>
      <dgm:spPr/>
    </dgm:pt>
    <dgm:pt modelId="{F5B061A6-17BC-4D7F-ACC2-1D3192720397}" type="pres">
      <dgm:prSet presAssocID="{175902BC-8921-445F-B13B-D48EC7742E50}" presName="horz2" presStyleCnt="0"/>
      <dgm:spPr/>
    </dgm:pt>
    <dgm:pt modelId="{CB0CBEFD-271F-45A7-B986-0DB06FAA3E3C}" type="pres">
      <dgm:prSet presAssocID="{175902BC-8921-445F-B13B-D48EC7742E50}" presName="horzSpace2" presStyleCnt="0"/>
      <dgm:spPr/>
    </dgm:pt>
    <dgm:pt modelId="{B6135A75-1CD3-4B24-8DCC-FD45E4DA138B}" type="pres">
      <dgm:prSet presAssocID="{175902BC-8921-445F-B13B-D48EC7742E50}" presName="tx2" presStyleLbl="revTx" presStyleIdx="2" presStyleCnt="4"/>
      <dgm:spPr/>
      <dgm:t>
        <a:bodyPr/>
        <a:lstStyle/>
        <a:p>
          <a:endParaRPr lang="es-ES"/>
        </a:p>
      </dgm:t>
    </dgm:pt>
    <dgm:pt modelId="{EAEDC474-F767-4FA9-A6F1-D98AB1E5485E}" type="pres">
      <dgm:prSet presAssocID="{175902BC-8921-445F-B13B-D48EC7742E50}" presName="vert2" presStyleCnt="0"/>
      <dgm:spPr/>
    </dgm:pt>
    <dgm:pt modelId="{44173032-F351-4B40-B8D7-D19D5FF39748}" type="pres">
      <dgm:prSet presAssocID="{175902BC-8921-445F-B13B-D48EC7742E50}" presName="thinLine2b" presStyleLbl="callout" presStyleIdx="1" presStyleCnt="3"/>
      <dgm:spPr/>
    </dgm:pt>
    <dgm:pt modelId="{32B01F7F-004A-4C01-9157-54A15AE8E653}" type="pres">
      <dgm:prSet presAssocID="{175902BC-8921-445F-B13B-D48EC7742E50}" presName="vertSpace2b" presStyleCnt="0"/>
      <dgm:spPr/>
    </dgm:pt>
    <dgm:pt modelId="{9EBF557F-DE78-4726-B0ED-5853A52FB278}" type="pres">
      <dgm:prSet presAssocID="{7502059E-BDEC-43EF-AAA1-A65CDE66D33B}" presName="horz2" presStyleCnt="0"/>
      <dgm:spPr/>
    </dgm:pt>
    <dgm:pt modelId="{81BBDA88-E20C-4F5B-A4A4-5794F3A7CE06}" type="pres">
      <dgm:prSet presAssocID="{7502059E-BDEC-43EF-AAA1-A65CDE66D33B}" presName="horzSpace2" presStyleCnt="0"/>
      <dgm:spPr/>
    </dgm:pt>
    <dgm:pt modelId="{C9ABFDA6-BFCF-4A8A-A6F4-BF7B4F1551D3}" type="pres">
      <dgm:prSet presAssocID="{7502059E-BDEC-43EF-AAA1-A65CDE66D33B}" presName="tx2" presStyleLbl="revTx" presStyleIdx="3" presStyleCnt="4"/>
      <dgm:spPr/>
      <dgm:t>
        <a:bodyPr/>
        <a:lstStyle/>
        <a:p>
          <a:endParaRPr lang="es-ES"/>
        </a:p>
      </dgm:t>
    </dgm:pt>
    <dgm:pt modelId="{3C50F7F1-7D5C-489F-BC55-EE8D7A132F40}" type="pres">
      <dgm:prSet presAssocID="{7502059E-BDEC-43EF-AAA1-A65CDE66D33B}" presName="vert2" presStyleCnt="0"/>
      <dgm:spPr/>
    </dgm:pt>
    <dgm:pt modelId="{6A4CA543-A268-4BAC-BD18-DBD1B3326944}" type="pres">
      <dgm:prSet presAssocID="{7502059E-BDEC-43EF-AAA1-A65CDE66D33B}" presName="thinLine2b" presStyleLbl="callout" presStyleIdx="2" presStyleCnt="3"/>
      <dgm:spPr/>
    </dgm:pt>
    <dgm:pt modelId="{65424C2F-7480-4549-9FC0-0F0FA98A4792}" type="pres">
      <dgm:prSet presAssocID="{7502059E-BDEC-43EF-AAA1-A65CDE66D33B}" presName="vertSpace2b" presStyleCnt="0"/>
      <dgm:spPr/>
    </dgm:pt>
  </dgm:ptLst>
  <dgm:cxnLst>
    <dgm:cxn modelId="{8635C86D-F250-4C33-A50E-C0F18021406C}" type="presOf" srcId="{175902BC-8921-445F-B13B-D48EC7742E50}" destId="{B6135A75-1CD3-4B24-8DCC-FD45E4DA138B}" srcOrd="0" destOrd="0" presId="urn:microsoft.com/office/officeart/2008/layout/LinedList"/>
    <dgm:cxn modelId="{1BF28AC3-467F-4D6B-8EE0-DDAAE89F7199}" type="presOf" srcId="{7502059E-BDEC-43EF-AAA1-A65CDE66D33B}" destId="{C9ABFDA6-BFCF-4A8A-A6F4-BF7B4F1551D3}" srcOrd="0" destOrd="0" presId="urn:microsoft.com/office/officeart/2008/layout/LinedList"/>
    <dgm:cxn modelId="{AB5FCEC3-4700-49A4-AE46-A8B6260C1D58}" srcId="{C41C053A-FE47-4502-BF8E-67812C279C32}" destId="{7502059E-BDEC-43EF-AAA1-A65CDE66D33B}" srcOrd="2" destOrd="0" parTransId="{CF2C5D5E-A35C-40FA-A01A-51B5D8010745}" sibTransId="{052031B5-B874-4F2E-B53A-C684F24B416E}"/>
    <dgm:cxn modelId="{4300A675-6B6E-4B3D-AD1C-43A8DABA29D9}" srcId="{C41C053A-FE47-4502-BF8E-67812C279C32}" destId="{A9BB9DF6-DFBB-4619-96C9-0815B1EFDCDD}" srcOrd="0" destOrd="0" parTransId="{CBF165F4-3AF6-46F5-9B6D-353B7DD2C9F8}" sibTransId="{9081A16D-54C7-4EE5-9F5D-79A13E75A77B}"/>
    <dgm:cxn modelId="{44C79DB4-DE2E-4385-9BCC-8FBBFA656011}" type="presOf" srcId="{D06A2256-21E0-4588-92EC-2AE87607962B}" destId="{6732E165-7514-42E1-B861-6E4FB4802CC5}" srcOrd="0" destOrd="0" presId="urn:microsoft.com/office/officeart/2008/layout/LinedList"/>
    <dgm:cxn modelId="{B8196B98-2333-4F43-8AC5-254121897F9F}" srcId="{D06A2256-21E0-4588-92EC-2AE87607962B}" destId="{C41C053A-FE47-4502-BF8E-67812C279C32}" srcOrd="0" destOrd="0" parTransId="{0C8DEC42-7FC4-413A-A073-744D27F11CAB}" sibTransId="{75DAFC19-647F-4680-BA05-AC7A2F11A3B1}"/>
    <dgm:cxn modelId="{CEB88060-2AB1-4676-B2F8-3536129C0AEC}" type="presOf" srcId="{C41C053A-FE47-4502-BF8E-67812C279C32}" destId="{13716488-FBAB-4159-8497-2B686C169F19}" srcOrd="0" destOrd="0" presId="urn:microsoft.com/office/officeart/2008/layout/LinedList"/>
    <dgm:cxn modelId="{5ABB81D1-0A82-47D7-92C9-A362AF628E82}" srcId="{C41C053A-FE47-4502-BF8E-67812C279C32}" destId="{175902BC-8921-445F-B13B-D48EC7742E50}" srcOrd="1" destOrd="0" parTransId="{1D2DBD14-2D1D-47AB-A2A9-F94D5C7F7EF2}" sibTransId="{AF03BBD5-88AF-4852-920D-2707F32951E7}"/>
    <dgm:cxn modelId="{C1C986BD-04F3-40C6-A86C-DEE3ED7B7079}" type="presOf" srcId="{A9BB9DF6-DFBB-4619-96C9-0815B1EFDCDD}" destId="{16479F28-B1E3-473A-BD92-49D021B616C9}" srcOrd="0" destOrd="0" presId="urn:microsoft.com/office/officeart/2008/layout/LinedList"/>
    <dgm:cxn modelId="{7B958AE3-4757-42C7-8F7A-114A80710368}" type="presParOf" srcId="{6732E165-7514-42E1-B861-6E4FB4802CC5}" destId="{18C5BF8C-3774-47E0-9B00-BCD12FCE01EA}" srcOrd="0" destOrd="0" presId="urn:microsoft.com/office/officeart/2008/layout/LinedList"/>
    <dgm:cxn modelId="{F3CAE1BE-A229-40DA-A63C-6358D80C9E6D}" type="presParOf" srcId="{6732E165-7514-42E1-B861-6E4FB4802CC5}" destId="{814851B6-6ED7-4921-B6C2-A0094B690B10}" srcOrd="1" destOrd="0" presId="urn:microsoft.com/office/officeart/2008/layout/LinedList"/>
    <dgm:cxn modelId="{1725B4B7-3730-497E-8BEA-C2BDD0CEBC43}" type="presParOf" srcId="{814851B6-6ED7-4921-B6C2-A0094B690B10}" destId="{13716488-FBAB-4159-8497-2B686C169F19}" srcOrd="0" destOrd="0" presId="urn:microsoft.com/office/officeart/2008/layout/LinedList"/>
    <dgm:cxn modelId="{36924D61-D177-4A90-B344-9FEF93FE5C7B}" type="presParOf" srcId="{814851B6-6ED7-4921-B6C2-A0094B690B10}" destId="{58573136-F818-4C9B-B02E-EBE8C56F936F}" srcOrd="1" destOrd="0" presId="urn:microsoft.com/office/officeart/2008/layout/LinedList"/>
    <dgm:cxn modelId="{250E8757-E8F3-4626-B898-718C98FD04DB}" type="presParOf" srcId="{58573136-F818-4C9B-B02E-EBE8C56F936F}" destId="{AD706601-104F-4AA1-90F7-6CD5287C7334}" srcOrd="0" destOrd="0" presId="urn:microsoft.com/office/officeart/2008/layout/LinedList"/>
    <dgm:cxn modelId="{FC78F946-82AE-4FE3-A3DE-019138B43582}" type="presParOf" srcId="{58573136-F818-4C9B-B02E-EBE8C56F936F}" destId="{7BD41378-523E-496A-A0A5-AA6CF5AEA085}" srcOrd="1" destOrd="0" presId="urn:microsoft.com/office/officeart/2008/layout/LinedList"/>
    <dgm:cxn modelId="{3AF74A4C-54C7-4AEF-88C6-ED1EE6465600}" type="presParOf" srcId="{7BD41378-523E-496A-A0A5-AA6CF5AEA085}" destId="{0EF36142-1D48-497A-B6AD-4ACCA91100D0}" srcOrd="0" destOrd="0" presId="urn:microsoft.com/office/officeart/2008/layout/LinedList"/>
    <dgm:cxn modelId="{0B882EBC-192D-48B5-9FC1-AA62FF336DF5}" type="presParOf" srcId="{7BD41378-523E-496A-A0A5-AA6CF5AEA085}" destId="{16479F28-B1E3-473A-BD92-49D021B616C9}" srcOrd="1" destOrd="0" presId="urn:microsoft.com/office/officeart/2008/layout/LinedList"/>
    <dgm:cxn modelId="{FC18B92F-5634-47B8-97AC-08E3576ED1D2}" type="presParOf" srcId="{7BD41378-523E-496A-A0A5-AA6CF5AEA085}" destId="{54B8D5C7-719C-4BDF-B6A3-EE4766136EAB}" srcOrd="2" destOrd="0" presId="urn:microsoft.com/office/officeart/2008/layout/LinedList"/>
    <dgm:cxn modelId="{2D049907-65D8-4F5B-9365-5DD4DEC93103}" type="presParOf" srcId="{58573136-F818-4C9B-B02E-EBE8C56F936F}" destId="{C723A526-8B52-43A4-B873-B63305D9D57C}" srcOrd="2" destOrd="0" presId="urn:microsoft.com/office/officeart/2008/layout/LinedList"/>
    <dgm:cxn modelId="{1663E376-EE13-45D3-B686-BA5B55D89046}" type="presParOf" srcId="{58573136-F818-4C9B-B02E-EBE8C56F936F}" destId="{1E5BE0FC-5038-4005-8BB3-4F2BEC42B15D}" srcOrd="3" destOrd="0" presId="urn:microsoft.com/office/officeart/2008/layout/LinedList"/>
    <dgm:cxn modelId="{256B31B8-589C-4CB0-A8D9-AD453B6E560B}" type="presParOf" srcId="{58573136-F818-4C9B-B02E-EBE8C56F936F}" destId="{F5B061A6-17BC-4D7F-ACC2-1D3192720397}" srcOrd="4" destOrd="0" presId="urn:microsoft.com/office/officeart/2008/layout/LinedList"/>
    <dgm:cxn modelId="{6351E9AA-6E09-4E02-A019-670AC35673F7}" type="presParOf" srcId="{F5B061A6-17BC-4D7F-ACC2-1D3192720397}" destId="{CB0CBEFD-271F-45A7-B986-0DB06FAA3E3C}" srcOrd="0" destOrd="0" presId="urn:microsoft.com/office/officeart/2008/layout/LinedList"/>
    <dgm:cxn modelId="{B98B82EA-C2F8-4CFD-B7B5-7AA3BDF25870}" type="presParOf" srcId="{F5B061A6-17BC-4D7F-ACC2-1D3192720397}" destId="{B6135A75-1CD3-4B24-8DCC-FD45E4DA138B}" srcOrd="1" destOrd="0" presId="urn:microsoft.com/office/officeart/2008/layout/LinedList"/>
    <dgm:cxn modelId="{1C3B8475-4799-4622-9AD3-C2FD0D489A73}" type="presParOf" srcId="{F5B061A6-17BC-4D7F-ACC2-1D3192720397}" destId="{EAEDC474-F767-4FA9-A6F1-D98AB1E5485E}" srcOrd="2" destOrd="0" presId="urn:microsoft.com/office/officeart/2008/layout/LinedList"/>
    <dgm:cxn modelId="{A1223AB0-6566-4F8E-90FE-B009540AC1F8}" type="presParOf" srcId="{58573136-F818-4C9B-B02E-EBE8C56F936F}" destId="{44173032-F351-4B40-B8D7-D19D5FF39748}" srcOrd="5" destOrd="0" presId="urn:microsoft.com/office/officeart/2008/layout/LinedList"/>
    <dgm:cxn modelId="{7A8ABA35-EC66-4C24-A742-CBF7666ECA1B}" type="presParOf" srcId="{58573136-F818-4C9B-B02E-EBE8C56F936F}" destId="{32B01F7F-004A-4C01-9157-54A15AE8E653}" srcOrd="6" destOrd="0" presId="urn:microsoft.com/office/officeart/2008/layout/LinedList"/>
    <dgm:cxn modelId="{2FE7EF86-197E-4D53-ABFF-A29EC3682B5E}" type="presParOf" srcId="{58573136-F818-4C9B-B02E-EBE8C56F936F}" destId="{9EBF557F-DE78-4726-B0ED-5853A52FB278}" srcOrd="7" destOrd="0" presId="urn:microsoft.com/office/officeart/2008/layout/LinedList"/>
    <dgm:cxn modelId="{C0E00960-4193-42C4-8167-4D5881C73C9D}" type="presParOf" srcId="{9EBF557F-DE78-4726-B0ED-5853A52FB278}" destId="{81BBDA88-E20C-4F5B-A4A4-5794F3A7CE06}" srcOrd="0" destOrd="0" presId="urn:microsoft.com/office/officeart/2008/layout/LinedList"/>
    <dgm:cxn modelId="{D8C5E275-13B5-4767-83EC-04E034153183}" type="presParOf" srcId="{9EBF557F-DE78-4726-B0ED-5853A52FB278}" destId="{C9ABFDA6-BFCF-4A8A-A6F4-BF7B4F1551D3}" srcOrd="1" destOrd="0" presId="urn:microsoft.com/office/officeart/2008/layout/LinedList"/>
    <dgm:cxn modelId="{11C371E7-733F-44AC-B3C9-2F4B68C39162}" type="presParOf" srcId="{9EBF557F-DE78-4726-B0ED-5853A52FB278}" destId="{3C50F7F1-7D5C-489F-BC55-EE8D7A132F40}" srcOrd="2" destOrd="0" presId="urn:microsoft.com/office/officeart/2008/layout/LinedList"/>
    <dgm:cxn modelId="{78E0BEF2-D8B7-4516-B7D4-403A7C6CC8B6}" type="presParOf" srcId="{58573136-F818-4C9B-B02E-EBE8C56F936F}" destId="{6A4CA543-A268-4BAC-BD18-DBD1B3326944}" srcOrd="8" destOrd="0" presId="urn:microsoft.com/office/officeart/2008/layout/LinedList"/>
    <dgm:cxn modelId="{FA761E02-5FC4-49C1-9B11-171928C82523}" type="presParOf" srcId="{58573136-F818-4C9B-B02E-EBE8C56F936F}" destId="{65424C2F-7480-4549-9FC0-0F0FA98A4792}" srcOrd="9"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21E54E5-0840-4535-B84B-4328E4FBEB60}"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s-ES"/>
        </a:p>
      </dgm:t>
    </dgm:pt>
    <dgm:pt modelId="{48A1DEA6-7A08-4B2C-91C8-88EC3E91AF19}">
      <dgm:prSet phldrT="[Texto]">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softEdge rad="31750"/>
        </a:effectLst>
      </dgm:spPr>
      <dgm:t>
        <a:bodyPr/>
        <a:lstStyle/>
        <a:p>
          <a:r>
            <a:rPr lang="es-ES" dirty="0" smtClean="0"/>
            <a:t>Requisitos           pruebas de Técnico</a:t>
          </a:r>
          <a:endParaRPr lang="es-ES" dirty="0"/>
        </a:p>
      </dgm:t>
    </dgm:pt>
    <dgm:pt modelId="{6D24CEF1-EC3C-4BDB-82F9-E6B18A896A37}" type="parTrans" cxnId="{71F15416-F095-4520-BD1A-EF4A44EA877C}">
      <dgm:prSet/>
      <dgm:spPr/>
      <dgm:t>
        <a:bodyPr/>
        <a:lstStyle/>
        <a:p>
          <a:endParaRPr lang="es-ES"/>
        </a:p>
      </dgm:t>
    </dgm:pt>
    <dgm:pt modelId="{7C1217BE-3670-405C-B438-9059914A31EE}" type="sibTrans" cxnId="{71F15416-F095-4520-BD1A-EF4A44EA877C}">
      <dgm:prSet/>
      <dgm:spPr/>
      <dgm:t>
        <a:bodyPr/>
        <a:lstStyle/>
        <a:p>
          <a:endParaRPr lang="es-ES"/>
        </a:p>
      </dgm:t>
    </dgm:pt>
    <dgm:pt modelId="{FAD3FF12-4D9B-401B-A707-A7D0B6082EA9}">
      <dgm:prSet phldrT="[Texto]">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softEdge rad="31750"/>
        </a:effectLst>
      </dgm:spPr>
      <dgm:t>
        <a:bodyPr/>
        <a:lstStyle/>
        <a:p>
          <a:r>
            <a:rPr lang="es-ES" dirty="0" smtClean="0"/>
            <a:t>tener 18 años y reunir alguna de las condiciones de acceso</a:t>
          </a:r>
          <a:endParaRPr lang="es-ES" dirty="0"/>
        </a:p>
      </dgm:t>
    </dgm:pt>
    <dgm:pt modelId="{C3992EC5-D371-4172-AA60-252432A5D7E4}" type="parTrans" cxnId="{0A95BAFC-BF06-4958-AEC0-23BBEAB1C3F6}">
      <dgm:prSet/>
      <dgm:spPr/>
      <dgm:t>
        <a:bodyPr/>
        <a:lstStyle/>
        <a:p>
          <a:endParaRPr lang="es-ES"/>
        </a:p>
      </dgm:t>
    </dgm:pt>
    <dgm:pt modelId="{5A906D1D-0E54-448B-AE4A-9B0FB737FAF7}" type="sibTrans" cxnId="{0A95BAFC-BF06-4958-AEC0-23BBEAB1C3F6}">
      <dgm:prSet/>
      <dgm:spPr/>
      <dgm:t>
        <a:bodyPr/>
        <a:lstStyle/>
        <a:p>
          <a:endParaRPr lang="es-ES"/>
        </a:p>
      </dgm:t>
    </dgm:pt>
    <dgm:pt modelId="{88211302-0665-4515-BAE0-859675328205}">
      <dgm:prSet phldrT="[Texto]">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softEdge rad="31750"/>
        </a:effectLst>
      </dgm:spPr>
      <dgm:t>
        <a:bodyPr/>
        <a:lstStyle/>
        <a:p>
          <a:r>
            <a:rPr lang="es-ES" dirty="0" smtClean="0"/>
            <a:t>Requisitos pruebas de Técnico Superior</a:t>
          </a:r>
          <a:endParaRPr lang="es-ES" dirty="0"/>
        </a:p>
      </dgm:t>
    </dgm:pt>
    <dgm:pt modelId="{9130D5C7-F91A-4B31-83DD-06FDB661AC8F}" type="parTrans" cxnId="{3246D9FF-DCB2-4987-92A4-E163B09E0219}">
      <dgm:prSet/>
      <dgm:spPr/>
      <dgm:t>
        <a:bodyPr/>
        <a:lstStyle/>
        <a:p>
          <a:endParaRPr lang="es-ES"/>
        </a:p>
      </dgm:t>
    </dgm:pt>
    <dgm:pt modelId="{D481BEC3-576B-49B2-AAF8-1E3870DFFF2D}" type="sibTrans" cxnId="{3246D9FF-DCB2-4987-92A4-E163B09E0219}">
      <dgm:prSet/>
      <dgm:spPr/>
      <dgm:t>
        <a:bodyPr/>
        <a:lstStyle/>
        <a:p>
          <a:endParaRPr lang="es-ES"/>
        </a:p>
      </dgm:t>
    </dgm:pt>
    <dgm:pt modelId="{7E3BAA63-F6BD-4274-8DB4-7E6F3C00332C}">
      <dgm:prSet phldrT="[Texto]">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softEdge rad="31750"/>
        </a:effectLst>
      </dgm:spPr>
      <dgm:t>
        <a:bodyPr/>
        <a:lstStyle/>
        <a:p>
          <a:r>
            <a:rPr lang="es-ES" dirty="0" smtClean="0"/>
            <a:t>tener 20 años y reunir alguna de las condiciones de acceso</a:t>
          </a:r>
          <a:endParaRPr lang="es-ES" dirty="0"/>
        </a:p>
      </dgm:t>
    </dgm:pt>
    <dgm:pt modelId="{16690F6E-406D-4030-B0E7-EC25901E1D11}" type="sibTrans" cxnId="{A6437E29-F318-411B-AB28-CBE32CA5BF5F}">
      <dgm:prSet/>
      <dgm:spPr/>
      <dgm:t>
        <a:bodyPr/>
        <a:lstStyle/>
        <a:p>
          <a:endParaRPr lang="es-ES"/>
        </a:p>
      </dgm:t>
    </dgm:pt>
    <dgm:pt modelId="{1DA8C839-3D1C-44A4-ACC9-618F35EDDE0C}" type="parTrans" cxnId="{A6437E29-F318-411B-AB28-CBE32CA5BF5F}">
      <dgm:prSet/>
      <dgm:spPr/>
      <dgm:t>
        <a:bodyPr/>
        <a:lstStyle/>
        <a:p>
          <a:endParaRPr lang="es-ES"/>
        </a:p>
      </dgm:t>
    </dgm:pt>
    <dgm:pt modelId="{BAB27A1F-126D-4DCE-9E11-89D12F9D89B6}" type="pres">
      <dgm:prSet presAssocID="{721E54E5-0840-4535-B84B-4328E4FBEB60}" presName="Name0" presStyleCnt="0">
        <dgm:presLayoutVars>
          <dgm:resizeHandles/>
        </dgm:presLayoutVars>
      </dgm:prSet>
      <dgm:spPr/>
      <dgm:t>
        <a:bodyPr/>
        <a:lstStyle/>
        <a:p>
          <a:endParaRPr lang="es-ES"/>
        </a:p>
      </dgm:t>
    </dgm:pt>
    <dgm:pt modelId="{C4EBE0A5-B48C-47A5-9536-FE8D13B2ED65}" type="pres">
      <dgm:prSet presAssocID="{48A1DEA6-7A08-4B2C-91C8-88EC3E91AF19}" presName="text" presStyleLbl="node1" presStyleIdx="0" presStyleCnt="2" custScaleX="138725">
        <dgm:presLayoutVars>
          <dgm:bulletEnabled val="1"/>
        </dgm:presLayoutVars>
      </dgm:prSet>
      <dgm:spPr/>
      <dgm:t>
        <a:bodyPr/>
        <a:lstStyle/>
        <a:p>
          <a:endParaRPr lang="es-ES"/>
        </a:p>
      </dgm:t>
    </dgm:pt>
    <dgm:pt modelId="{19D32FD7-1438-44EB-B119-CDB727453B77}" type="pres">
      <dgm:prSet presAssocID="{7C1217BE-3670-405C-B438-9059914A31EE}" presName="space" presStyleCnt="0"/>
      <dgm:spPr/>
    </dgm:pt>
    <dgm:pt modelId="{0036A7B9-C14F-46EE-AF6A-C346516AEC42}" type="pres">
      <dgm:prSet presAssocID="{88211302-0665-4515-BAE0-859675328205}" presName="text" presStyleLbl="node1" presStyleIdx="1" presStyleCnt="2" custScaleX="135642">
        <dgm:presLayoutVars>
          <dgm:bulletEnabled val="1"/>
        </dgm:presLayoutVars>
      </dgm:prSet>
      <dgm:spPr/>
      <dgm:t>
        <a:bodyPr/>
        <a:lstStyle/>
        <a:p>
          <a:endParaRPr lang="es-ES"/>
        </a:p>
      </dgm:t>
    </dgm:pt>
  </dgm:ptLst>
  <dgm:cxnLst>
    <dgm:cxn modelId="{94BAB1C4-8D5E-4874-8EA5-C93147DEC9C5}" type="presOf" srcId="{721E54E5-0840-4535-B84B-4328E4FBEB60}" destId="{BAB27A1F-126D-4DCE-9E11-89D12F9D89B6}" srcOrd="0" destOrd="0" presId="urn:diagrams.loki3.com/VaryingWidthList+Icon"/>
    <dgm:cxn modelId="{05FF2BE5-A5FA-49DA-AB82-F36F2DC8E7A1}" type="presOf" srcId="{7E3BAA63-F6BD-4274-8DB4-7E6F3C00332C}" destId="{0036A7B9-C14F-46EE-AF6A-C346516AEC42}" srcOrd="0" destOrd="1" presId="urn:diagrams.loki3.com/VaryingWidthList+Icon"/>
    <dgm:cxn modelId="{0A95BAFC-BF06-4958-AEC0-23BBEAB1C3F6}" srcId="{48A1DEA6-7A08-4B2C-91C8-88EC3E91AF19}" destId="{FAD3FF12-4D9B-401B-A707-A7D0B6082EA9}" srcOrd="0" destOrd="0" parTransId="{C3992EC5-D371-4172-AA60-252432A5D7E4}" sibTransId="{5A906D1D-0E54-448B-AE4A-9B0FB737FAF7}"/>
    <dgm:cxn modelId="{A6437E29-F318-411B-AB28-CBE32CA5BF5F}" srcId="{88211302-0665-4515-BAE0-859675328205}" destId="{7E3BAA63-F6BD-4274-8DB4-7E6F3C00332C}" srcOrd="0" destOrd="0" parTransId="{1DA8C839-3D1C-44A4-ACC9-618F35EDDE0C}" sibTransId="{16690F6E-406D-4030-B0E7-EC25901E1D11}"/>
    <dgm:cxn modelId="{6DFD3B3E-7D26-46E6-AEB7-07AECB578D5F}" type="presOf" srcId="{48A1DEA6-7A08-4B2C-91C8-88EC3E91AF19}" destId="{C4EBE0A5-B48C-47A5-9536-FE8D13B2ED65}" srcOrd="0" destOrd="0" presId="urn:diagrams.loki3.com/VaryingWidthList+Icon"/>
    <dgm:cxn modelId="{3246D9FF-DCB2-4987-92A4-E163B09E0219}" srcId="{721E54E5-0840-4535-B84B-4328E4FBEB60}" destId="{88211302-0665-4515-BAE0-859675328205}" srcOrd="1" destOrd="0" parTransId="{9130D5C7-F91A-4B31-83DD-06FDB661AC8F}" sibTransId="{D481BEC3-576B-49B2-AAF8-1E3870DFFF2D}"/>
    <dgm:cxn modelId="{455596E6-063D-4D2C-A21E-CEAAD62389C8}" type="presOf" srcId="{FAD3FF12-4D9B-401B-A707-A7D0B6082EA9}" destId="{C4EBE0A5-B48C-47A5-9536-FE8D13B2ED65}" srcOrd="0" destOrd="1" presId="urn:diagrams.loki3.com/VaryingWidthList+Icon"/>
    <dgm:cxn modelId="{5D5DC9A2-5D4F-4AB3-B81B-AB82C6854E40}" type="presOf" srcId="{88211302-0665-4515-BAE0-859675328205}" destId="{0036A7B9-C14F-46EE-AF6A-C346516AEC42}" srcOrd="0" destOrd="0" presId="urn:diagrams.loki3.com/VaryingWidthList+Icon"/>
    <dgm:cxn modelId="{71F15416-F095-4520-BD1A-EF4A44EA877C}" srcId="{721E54E5-0840-4535-B84B-4328E4FBEB60}" destId="{48A1DEA6-7A08-4B2C-91C8-88EC3E91AF19}" srcOrd="0" destOrd="0" parTransId="{6D24CEF1-EC3C-4BDB-82F9-E6B18A896A37}" sibTransId="{7C1217BE-3670-405C-B438-9059914A31EE}"/>
    <dgm:cxn modelId="{BB83045A-72CB-4702-8980-7357B83E6D3C}" type="presParOf" srcId="{BAB27A1F-126D-4DCE-9E11-89D12F9D89B6}" destId="{C4EBE0A5-B48C-47A5-9536-FE8D13B2ED65}" srcOrd="0" destOrd="0" presId="urn:diagrams.loki3.com/VaryingWidthList+Icon"/>
    <dgm:cxn modelId="{948710E1-DF94-42E8-A909-11B6B83DD84C}" type="presParOf" srcId="{BAB27A1F-126D-4DCE-9E11-89D12F9D89B6}" destId="{19D32FD7-1438-44EB-B119-CDB727453B77}" srcOrd="1" destOrd="0" presId="urn:diagrams.loki3.com/VaryingWidthList+Icon"/>
    <dgm:cxn modelId="{9D50E986-EFAB-4E9B-BA88-00C7C79A9F68}" type="presParOf" srcId="{BAB27A1F-126D-4DCE-9E11-89D12F9D89B6}" destId="{0036A7B9-C14F-46EE-AF6A-C346516AEC42}" srcOrd="2" destOrd="0" presId="urn:diagrams.loki3.com/VaryingWidthList+Icon"/>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B566C7E-A5AE-4E45-BE2D-4AA7FCA79F26}"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ES"/>
        </a:p>
      </dgm:t>
    </dgm:pt>
    <dgm:pt modelId="{19A30759-1C5D-4FF6-BC11-4E709ED41DE9}">
      <dgm:prSet phldrT="[Texto]"/>
      <dgm:spPr/>
      <dgm:t>
        <a:bodyPr/>
        <a:lstStyle/>
        <a:p>
          <a:r>
            <a:rPr lang="es-ES" dirty="0" smtClean="0"/>
            <a:t>Convalidación módulos</a:t>
          </a:r>
          <a:endParaRPr lang="es-ES" dirty="0"/>
        </a:p>
      </dgm:t>
    </dgm:pt>
    <dgm:pt modelId="{72EFD213-764D-4717-827A-06AD4A949FFE}" type="parTrans" cxnId="{1080451D-69E1-4479-9154-8161D43715BF}">
      <dgm:prSet/>
      <dgm:spPr/>
      <dgm:t>
        <a:bodyPr/>
        <a:lstStyle/>
        <a:p>
          <a:endParaRPr lang="es-ES"/>
        </a:p>
      </dgm:t>
    </dgm:pt>
    <dgm:pt modelId="{21C3AC8F-575E-490F-95B4-B3046E63C0CA}" type="sibTrans" cxnId="{1080451D-69E1-4479-9154-8161D43715BF}">
      <dgm:prSet/>
      <dgm:spPr/>
      <dgm:t>
        <a:bodyPr/>
        <a:lstStyle/>
        <a:p>
          <a:endParaRPr lang="es-ES"/>
        </a:p>
      </dgm:t>
    </dgm:pt>
    <dgm:pt modelId="{BFDAFDE7-51B7-4D2B-8B0E-E8858C042A9F}">
      <dgm:prSet phldrT="[Texto]"/>
      <dgm:spPr/>
      <dgm:t>
        <a:bodyPr/>
        <a:lstStyle/>
        <a:p>
          <a:r>
            <a:rPr lang="es-ES" dirty="0" smtClean="0"/>
            <a:t>Quienes tengan acreditada oficialmente alguna una unidad de competencia que forme parte del CNCP tendrán convalidados los módulos profesionales correspondientes</a:t>
          </a:r>
          <a:endParaRPr lang="es-ES" dirty="0"/>
        </a:p>
      </dgm:t>
    </dgm:pt>
    <dgm:pt modelId="{D37B1022-F456-44B9-AE84-4BA18EB4BC82}" type="parTrans" cxnId="{34374CBA-6572-483A-B911-F091ABED1CF8}">
      <dgm:prSet/>
      <dgm:spPr/>
      <dgm:t>
        <a:bodyPr/>
        <a:lstStyle/>
        <a:p>
          <a:endParaRPr lang="es-ES"/>
        </a:p>
      </dgm:t>
    </dgm:pt>
    <dgm:pt modelId="{C129C7A6-8AFD-489D-B488-9B0C1B6124D2}" type="sibTrans" cxnId="{34374CBA-6572-483A-B911-F091ABED1CF8}">
      <dgm:prSet/>
      <dgm:spPr/>
      <dgm:t>
        <a:bodyPr/>
        <a:lstStyle/>
        <a:p>
          <a:endParaRPr lang="es-ES"/>
        </a:p>
      </dgm:t>
    </dgm:pt>
    <dgm:pt modelId="{5C6F6645-90F7-4DB9-88AE-B651B898D382}">
      <dgm:prSet phldrT="[Texto]"/>
      <dgm:spPr/>
      <dgm:t>
        <a:bodyPr/>
        <a:lstStyle/>
        <a:p>
          <a:r>
            <a:rPr lang="es-ES" dirty="0" smtClean="0"/>
            <a:t>Los módulos profesionales pertenecientes a los ciclos formativos de grado medio podrán convalidarse con materias del Bachillerato, en los términos que determine la norma que regule cada ciclo</a:t>
          </a:r>
          <a:endParaRPr lang="es-ES" dirty="0"/>
        </a:p>
      </dgm:t>
    </dgm:pt>
    <dgm:pt modelId="{A840DA81-8C3E-4ABB-8023-C5566A1D3813}" type="sibTrans" cxnId="{191B3E17-5951-4412-8B3B-FA09D3D0CADF}">
      <dgm:prSet/>
      <dgm:spPr/>
      <dgm:t>
        <a:bodyPr/>
        <a:lstStyle/>
        <a:p>
          <a:endParaRPr lang="es-ES"/>
        </a:p>
      </dgm:t>
    </dgm:pt>
    <dgm:pt modelId="{B8784462-338D-4EEF-AF56-E9E47D974424}" type="parTrans" cxnId="{191B3E17-5951-4412-8B3B-FA09D3D0CADF}">
      <dgm:prSet/>
      <dgm:spPr/>
      <dgm:t>
        <a:bodyPr/>
        <a:lstStyle/>
        <a:p>
          <a:endParaRPr lang="es-ES"/>
        </a:p>
      </dgm:t>
    </dgm:pt>
    <dgm:pt modelId="{B12B36F2-5F2C-4A02-B782-16C8DEAE856F}">
      <dgm:prSet phldrT="[Texto]"/>
      <dgm:spPr/>
      <dgm:t>
        <a:bodyPr/>
        <a:lstStyle/>
        <a:p>
          <a:r>
            <a:rPr lang="es-ES" dirty="0" smtClean="0"/>
            <a:t>El módulo profesional de FOL de cualquier título de </a:t>
          </a:r>
          <a:r>
            <a:rPr lang="es-ES" dirty="0" err="1" smtClean="0"/>
            <a:t>fp</a:t>
          </a:r>
          <a:r>
            <a:rPr lang="es-ES" dirty="0" smtClean="0"/>
            <a:t> establecido al amparo de la LOE, podrá ser objeto de convalidación siempre que se acredite haber superado el módulo profesional de FOL al amparo de la LOGSE y se acredite la formación establecida para el desempeño de las funciones de nivel básico de la actividad preventiva</a:t>
          </a:r>
          <a:endParaRPr lang="es-ES" dirty="0"/>
        </a:p>
      </dgm:t>
    </dgm:pt>
    <dgm:pt modelId="{B317DA6F-DFBA-4DFA-8A83-FF197A7D40E6}" type="parTrans" cxnId="{3B2969D3-70BF-4BD8-B8F1-3DDDA1692E68}">
      <dgm:prSet/>
      <dgm:spPr/>
      <dgm:t>
        <a:bodyPr/>
        <a:lstStyle/>
        <a:p>
          <a:endParaRPr lang="es-ES"/>
        </a:p>
      </dgm:t>
    </dgm:pt>
    <dgm:pt modelId="{06702E85-2648-4200-931F-00D6048AD5CB}" type="sibTrans" cxnId="{3B2969D3-70BF-4BD8-B8F1-3DDDA1692E68}">
      <dgm:prSet/>
      <dgm:spPr/>
      <dgm:t>
        <a:bodyPr/>
        <a:lstStyle/>
        <a:p>
          <a:endParaRPr lang="es-ES"/>
        </a:p>
      </dgm:t>
    </dgm:pt>
    <dgm:pt modelId="{422F43AB-5491-4AB3-A17B-29335E1568AC}" type="pres">
      <dgm:prSet presAssocID="{AB566C7E-A5AE-4E45-BE2D-4AA7FCA79F26}" presName="compositeShape" presStyleCnt="0">
        <dgm:presLayoutVars>
          <dgm:chMax val="2"/>
          <dgm:dir/>
          <dgm:resizeHandles val="exact"/>
        </dgm:presLayoutVars>
      </dgm:prSet>
      <dgm:spPr/>
      <dgm:t>
        <a:bodyPr/>
        <a:lstStyle/>
        <a:p>
          <a:endParaRPr lang="es-ES"/>
        </a:p>
      </dgm:t>
    </dgm:pt>
    <dgm:pt modelId="{DB696F9A-C937-4FB7-8DC0-11826012BD21}" type="pres">
      <dgm:prSet presAssocID="{19A30759-1C5D-4FF6-BC11-4E709ED41DE9}" presName="upArrow" presStyleLbl="node1" presStyleIdx="0" presStyleCnt="1" custScaleX="57564" custLinFactNeighborX="-11444"/>
      <dgm:spPr/>
    </dgm:pt>
    <dgm:pt modelId="{13CE5C92-D18F-4A5C-B1C6-AF00F6B4B602}" type="pres">
      <dgm:prSet presAssocID="{19A30759-1C5D-4FF6-BC11-4E709ED41DE9}" presName="upArrowText" presStyleLbl="revTx" presStyleIdx="0" presStyleCnt="1" custScaleX="146514" custLinFactNeighborX="5338" custLinFactNeighborY="610">
        <dgm:presLayoutVars>
          <dgm:chMax val="0"/>
          <dgm:bulletEnabled val="1"/>
        </dgm:presLayoutVars>
      </dgm:prSet>
      <dgm:spPr/>
      <dgm:t>
        <a:bodyPr/>
        <a:lstStyle/>
        <a:p>
          <a:endParaRPr lang="es-ES"/>
        </a:p>
      </dgm:t>
    </dgm:pt>
  </dgm:ptLst>
  <dgm:cxnLst>
    <dgm:cxn modelId="{191B3E17-5951-4412-8B3B-FA09D3D0CADF}" srcId="{19A30759-1C5D-4FF6-BC11-4E709ED41DE9}" destId="{5C6F6645-90F7-4DB9-88AE-B651B898D382}" srcOrd="1" destOrd="0" parTransId="{B8784462-338D-4EEF-AF56-E9E47D974424}" sibTransId="{A840DA81-8C3E-4ABB-8023-C5566A1D3813}"/>
    <dgm:cxn modelId="{1080451D-69E1-4479-9154-8161D43715BF}" srcId="{AB566C7E-A5AE-4E45-BE2D-4AA7FCA79F26}" destId="{19A30759-1C5D-4FF6-BC11-4E709ED41DE9}" srcOrd="0" destOrd="0" parTransId="{72EFD213-764D-4717-827A-06AD4A949FFE}" sibTransId="{21C3AC8F-575E-490F-95B4-B3046E63C0CA}"/>
    <dgm:cxn modelId="{3B2969D3-70BF-4BD8-B8F1-3DDDA1692E68}" srcId="{19A30759-1C5D-4FF6-BC11-4E709ED41DE9}" destId="{B12B36F2-5F2C-4A02-B782-16C8DEAE856F}" srcOrd="2" destOrd="0" parTransId="{B317DA6F-DFBA-4DFA-8A83-FF197A7D40E6}" sibTransId="{06702E85-2648-4200-931F-00D6048AD5CB}"/>
    <dgm:cxn modelId="{DF78622C-2EA4-4DD6-AE3E-2AAF6271B783}" type="presOf" srcId="{AB566C7E-A5AE-4E45-BE2D-4AA7FCA79F26}" destId="{422F43AB-5491-4AB3-A17B-29335E1568AC}" srcOrd="0" destOrd="0" presId="urn:microsoft.com/office/officeart/2005/8/layout/arrow4"/>
    <dgm:cxn modelId="{D71DEC18-DDD1-4547-871A-565DD0E919B9}" type="presOf" srcId="{BFDAFDE7-51B7-4D2B-8B0E-E8858C042A9F}" destId="{13CE5C92-D18F-4A5C-B1C6-AF00F6B4B602}" srcOrd="0" destOrd="1" presId="urn:microsoft.com/office/officeart/2005/8/layout/arrow4"/>
    <dgm:cxn modelId="{34374CBA-6572-483A-B911-F091ABED1CF8}" srcId="{19A30759-1C5D-4FF6-BC11-4E709ED41DE9}" destId="{BFDAFDE7-51B7-4D2B-8B0E-E8858C042A9F}" srcOrd="0" destOrd="0" parTransId="{D37B1022-F456-44B9-AE84-4BA18EB4BC82}" sibTransId="{C129C7A6-8AFD-489D-B488-9B0C1B6124D2}"/>
    <dgm:cxn modelId="{0A480A36-8C5E-4C7B-8C09-994E5BFFB900}" type="presOf" srcId="{19A30759-1C5D-4FF6-BC11-4E709ED41DE9}" destId="{13CE5C92-D18F-4A5C-B1C6-AF00F6B4B602}" srcOrd="0" destOrd="0" presId="urn:microsoft.com/office/officeart/2005/8/layout/arrow4"/>
    <dgm:cxn modelId="{CDBA5969-2019-4A0E-9C4D-CEE85B6DACD7}" type="presOf" srcId="{5C6F6645-90F7-4DB9-88AE-B651B898D382}" destId="{13CE5C92-D18F-4A5C-B1C6-AF00F6B4B602}" srcOrd="0" destOrd="2" presId="urn:microsoft.com/office/officeart/2005/8/layout/arrow4"/>
    <dgm:cxn modelId="{1094AD3D-3B29-4969-832E-E08D499F6956}" type="presOf" srcId="{B12B36F2-5F2C-4A02-B782-16C8DEAE856F}" destId="{13CE5C92-D18F-4A5C-B1C6-AF00F6B4B602}" srcOrd="0" destOrd="3" presId="urn:microsoft.com/office/officeart/2005/8/layout/arrow4"/>
    <dgm:cxn modelId="{CFFCE711-C492-4D48-9A88-835BDDDD903A}" type="presParOf" srcId="{422F43AB-5491-4AB3-A17B-29335E1568AC}" destId="{DB696F9A-C937-4FB7-8DC0-11826012BD21}" srcOrd="0" destOrd="0" presId="urn:microsoft.com/office/officeart/2005/8/layout/arrow4"/>
    <dgm:cxn modelId="{D4E74B0B-02A7-4763-9F47-4271CC4160EF}" type="presParOf" srcId="{422F43AB-5491-4AB3-A17B-29335E1568AC}" destId="{13CE5C92-D18F-4A5C-B1C6-AF00F6B4B602}" srcOrd="1" destOrd="0" presId="urn:microsoft.com/office/officeart/2005/8/layout/arrow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B566C7E-A5AE-4E45-BE2D-4AA7FCA79F26}" type="doc">
      <dgm:prSet loTypeId="urn:microsoft.com/office/officeart/2005/8/layout/arrow3" loCatId="relationship" qsTypeId="urn:microsoft.com/office/officeart/2005/8/quickstyle/simple3" qsCatId="simple" csTypeId="urn:microsoft.com/office/officeart/2005/8/colors/accent1_4" csCatId="accent1" phldr="1"/>
      <dgm:spPr/>
      <dgm:t>
        <a:bodyPr/>
        <a:lstStyle/>
        <a:p>
          <a:endParaRPr lang="es-ES"/>
        </a:p>
      </dgm:t>
    </dgm:pt>
    <dgm:pt modelId="{19A30759-1C5D-4FF6-BC11-4E709ED41DE9}">
      <dgm:prSet phldrT="[Texto]"/>
      <dgm:spPr/>
      <dgm:t>
        <a:bodyPr/>
        <a:lstStyle/>
        <a:p>
          <a:r>
            <a:rPr lang="es-ES" dirty="0" smtClean="0"/>
            <a:t>podrá determinarse la exención total o parcial del módulo profesional de </a:t>
          </a:r>
          <a:r>
            <a:rPr lang="es-ES" dirty="0" err="1" smtClean="0"/>
            <a:t>fct</a:t>
          </a:r>
          <a:r>
            <a:rPr lang="es-ES" dirty="0" smtClean="0"/>
            <a:t> por su correspondencia con la experiencia laboral </a:t>
          </a:r>
          <a:endParaRPr lang="es-ES" dirty="0"/>
        </a:p>
      </dgm:t>
    </dgm:pt>
    <dgm:pt modelId="{72EFD213-764D-4717-827A-06AD4A949FFE}" type="parTrans" cxnId="{1080451D-69E1-4479-9154-8161D43715BF}">
      <dgm:prSet/>
      <dgm:spPr/>
      <dgm:t>
        <a:bodyPr/>
        <a:lstStyle/>
        <a:p>
          <a:endParaRPr lang="es-ES"/>
        </a:p>
      </dgm:t>
    </dgm:pt>
    <dgm:pt modelId="{21C3AC8F-575E-490F-95B4-B3046E63C0CA}" type="sibTrans" cxnId="{1080451D-69E1-4479-9154-8161D43715BF}">
      <dgm:prSet/>
      <dgm:spPr/>
      <dgm:t>
        <a:bodyPr/>
        <a:lstStyle/>
        <a:p>
          <a:endParaRPr lang="es-ES"/>
        </a:p>
      </dgm:t>
    </dgm:pt>
    <dgm:pt modelId="{BCDF2E3C-DF6B-43E0-A48A-80119F6BE715}">
      <dgm:prSet phldrT="[Texto]"/>
      <dgm:spPr/>
      <dgm:t>
        <a:bodyPr/>
        <a:lstStyle/>
        <a:p>
          <a:r>
            <a:rPr lang="es-ES" dirty="0" smtClean="0"/>
            <a:t>siempre que se acredite una experiencia correspondiente al trabajo a tiempo completo de un año, relacionada con los estudios profesionales respectivos</a:t>
          </a:r>
          <a:endParaRPr lang="es-ES" dirty="0"/>
        </a:p>
      </dgm:t>
    </dgm:pt>
    <dgm:pt modelId="{39147AB0-139C-403E-AC30-94957FED83FD}" type="parTrans" cxnId="{8F6BF179-B8B7-4D61-BCF5-9F123D353242}">
      <dgm:prSet/>
      <dgm:spPr/>
      <dgm:t>
        <a:bodyPr/>
        <a:lstStyle/>
        <a:p>
          <a:endParaRPr lang="es-ES"/>
        </a:p>
      </dgm:t>
    </dgm:pt>
    <dgm:pt modelId="{717EBA5B-908C-4EBA-8895-561AAC9B3673}" type="sibTrans" cxnId="{8F6BF179-B8B7-4D61-BCF5-9F123D353242}">
      <dgm:prSet/>
      <dgm:spPr/>
      <dgm:t>
        <a:bodyPr/>
        <a:lstStyle/>
        <a:p>
          <a:endParaRPr lang="es-ES"/>
        </a:p>
      </dgm:t>
    </dgm:pt>
    <dgm:pt modelId="{2545A408-645C-4EB8-AC95-08D7B0AF83DC}" type="pres">
      <dgm:prSet presAssocID="{AB566C7E-A5AE-4E45-BE2D-4AA7FCA79F26}" presName="compositeShape" presStyleCnt="0">
        <dgm:presLayoutVars>
          <dgm:chMax val="2"/>
          <dgm:dir/>
          <dgm:resizeHandles val="exact"/>
        </dgm:presLayoutVars>
      </dgm:prSet>
      <dgm:spPr/>
      <dgm:t>
        <a:bodyPr/>
        <a:lstStyle/>
        <a:p>
          <a:endParaRPr lang="es-ES"/>
        </a:p>
      </dgm:t>
    </dgm:pt>
    <dgm:pt modelId="{7C27D1B4-BAA7-4D16-A902-DA1CFAF67504}" type="pres">
      <dgm:prSet presAssocID="{AB566C7E-A5AE-4E45-BE2D-4AA7FCA79F26}" presName="divider" presStyleLbl="fgShp" presStyleIdx="0" presStyleCnt="1"/>
      <dgm:spPr/>
      <dgm:t>
        <a:bodyPr/>
        <a:lstStyle/>
        <a:p>
          <a:endParaRPr lang="es-ES"/>
        </a:p>
      </dgm:t>
    </dgm:pt>
    <dgm:pt modelId="{5FF66C56-72FC-4C85-8198-0FD8B6E50EEF}" type="pres">
      <dgm:prSet presAssocID="{19A30759-1C5D-4FF6-BC11-4E709ED41DE9}" presName="downArrow" presStyleLbl="node1" presStyleIdx="0" presStyleCnt="2"/>
      <dgm:spPr/>
      <dgm:t>
        <a:bodyPr/>
        <a:lstStyle/>
        <a:p>
          <a:endParaRPr lang="es-ES"/>
        </a:p>
      </dgm:t>
    </dgm:pt>
    <dgm:pt modelId="{12ACC881-6898-4359-889F-A9642DE2C3EA}" type="pres">
      <dgm:prSet presAssocID="{19A30759-1C5D-4FF6-BC11-4E709ED41DE9}" presName="downArrowText" presStyleLbl="revTx" presStyleIdx="0" presStyleCnt="2" custScaleX="129353">
        <dgm:presLayoutVars>
          <dgm:bulletEnabled val="1"/>
        </dgm:presLayoutVars>
      </dgm:prSet>
      <dgm:spPr/>
      <dgm:t>
        <a:bodyPr/>
        <a:lstStyle/>
        <a:p>
          <a:endParaRPr lang="es-ES"/>
        </a:p>
      </dgm:t>
    </dgm:pt>
    <dgm:pt modelId="{55A8E883-7B97-4FBB-9184-D211A693E9B3}" type="pres">
      <dgm:prSet presAssocID="{BCDF2E3C-DF6B-43E0-A48A-80119F6BE715}" presName="upArrow" presStyleLbl="node1" presStyleIdx="1" presStyleCnt="2"/>
      <dgm:spPr/>
      <dgm:t>
        <a:bodyPr/>
        <a:lstStyle/>
        <a:p>
          <a:endParaRPr lang="es-ES"/>
        </a:p>
      </dgm:t>
    </dgm:pt>
    <dgm:pt modelId="{3F601998-AB75-499D-91EE-8D63185FCEB4}" type="pres">
      <dgm:prSet presAssocID="{BCDF2E3C-DF6B-43E0-A48A-80119F6BE715}" presName="upArrowText" presStyleLbl="revTx" presStyleIdx="1" presStyleCnt="2" custScaleX="117129">
        <dgm:presLayoutVars>
          <dgm:bulletEnabled val="1"/>
        </dgm:presLayoutVars>
      </dgm:prSet>
      <dgm:spPr/>
      <dgm:t>
        <a:bodyPr/>
        <a:lstStyle/>
        <a:p>
          <a:endParaRPr lang="es-ES"/>
        </a:p>
      </dgm:t>
    </dgm:pt>
  </dgm:ptLst>
  <dgm:cxnLst>
    <dgm:cxn modelId="{1080451D-69E1-4479-9154-8161D43715BF}" srcId="{AB566C7E-A5AE-4E45-BE2D-4AA7FCA79F26}" destId="{19A30759-1C5D-4FF6-BC11-4E709ED41DE9}" srcOrd="0" destOrd="0" parTransId="{72EFD213-764D-4717-827A-06AD4A949FFE}" sibTransId="{21C3AC8F-575E-490F-95B4-B3046E63C0CA}"/>
    <dgm:cxn modelId="{8F6BF179-B8B7-4D61-BCF5-9F123D353242}" srcId="{AB566C7E-A5AE-4E45-BE2D-4AA7FCA79F26}" destId="{BCDF2E3C-DF6B-43E0-A48A-80119F6BE715}" srcOrd="1" destOrd="0" parTransId="{39147AB0-139C-403E-AC30-94957FED83FD}" sibTransId="{717EBA5B-908C-4EBA-8895-561AAC9B3673}"/>
    <dgm:cxn modelId="{14BDC399-8DE8-43C4-A3D0-821FDE4D8DC5}" type="presOf" srcId="{BCDF2E3C-DF6B-43E0-A48A-80119F6BE715}" destId="{3F601998-AB75-499D-91EE-8D63185FCEB4}" srcOrd="0" destOrd="0" presId="urn:microsoft.com/office/officeart/2005/8/layout/arrow3"/>
    <dgm:cxn modelId="{CE738EA6-8DDB-4A68-8799-77D197197EC1}" type="presOf" srcId="{AB566C7E-A5AE-4E45-BE2D-4AA7FCA79F26}" destId="{2545A408-645C-4EB8-AC95-08D7B0AF83DC}" srcOrd="0" destOrd="0" presId="urn:microsoft.com/office/officeart/2005/8/layout/arrow3"/>
    <dgm:cxn modelId="{F92767CE-3D58-492E-BAA7-E9481F942FB3}" type="presOf" srcId="{19A30759-1C5D-4FF6-BC11-4E709ED41DE9}" destId="{12ACC881-6898-4359-889F-A9642DE2C3EA}" srcOrd="0" destOrd="0" presId="urn:microsoft.com/office/officeart/2005/8/layout/arrow3"/>
    <dgm:cxn modelId="{E4654B7F-BF0E-4372-8BDD-957B6657022C}" type="presParOf" srcId="{2545A408-645C-4EB8-AC95-08D7B0AF83DC}" destId="{7C27D1B4-BAA7-4D16-A902-DA1CFAF67504}" srcOrd="0" destOrd="0" presId="urn:microsoft.com/office/officeart/2005/8/layout/arrow3"/>
    <dgm:cxn modelId="{9D35FD1E-4092-488F-801E-471B037B5282}" type="presParOf" srcId="{2545A408-645C-4EB8-AC95-08D7B0AF83DC}" destId="{5FF66C56-72FC-4C85-8198-0FD8B6E50EEF}" srcOrd="1" destOrd="0" presId="urn:microsoft.com/office/officeart/2005/8/layout/arrow3"/>
    <dgm:cxn modelId="{362B16F9-985C-43FF-94CA-E9C757D2ADA5}" type="presParOf" srcId="{2545A408-645C-4EB8-AC95-08D7B0AF83DC}" destId="{12ACC881-6898-4359-889F-A9642DE2C3EA}" srcOrd="2" destOrd="0" presId="urn:microsoft.com/office/officeart/2005/8/layout/arrow3"/>
    <dgm:cxn modelId="{1DBEEC01-0FBD-47F5-9154-341E18010B86}" type="presParOf" srcId="{2545A408-645C-4EB8-AC95-08D7B0AF83DC}" destId="{55A8E883-7B97-4FBB-9184-D211A693E9B3}" srcOrd="3" destOrd="0" presId="urn:microsoft.com/office/officeart/2005/8/layout/arrow3"/>
    <dgm:cxn modelId="{925593DF-84C8-4E42-A491-92FE545E1486}" type="presParOf" srcId="{2545A408-645C-4EB8-AC95-08D7B0AF83DC}" destId="{3F601998-AB75-499D-91EE-8D63185FCEB4}" srcOrd="4" destOrd="0" presId="urn:microsoft.com/office/officeart/2005/8/layout/arrow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87F1800-1BEA-4C7F-A2F4-41A69C10A75F}" type="doc">
      <dgm:prSet loTypeId="urn:microsoft.com/office/officeart/2005/8/layout/vProcess5" loCatId="process" qsTypeId="urn:microsoft.com/office/officeart/2005/8/quickstyle/simple3" qsCatId="simple" csTypeId="urn:microsoft.com/office/officeart/2005/8/colors/accent1_1" csCatId="accent1" phldr="1"/>
      <dgm:spPr/>
      <dgm:t>
        <a:bodyPr/>
        <a:lstStyle/>
        <a:p>
          <a:endParaRPr lang="es-ES"/>
        </a:p>
      </dgm:t>
    </dgm:pt>
    <dgm:pt modelId="{C8344395-9D6E-4659-B17D-A0E7082AD46F}">
      <dgm:prSet phldrT="[Texto]"/>
      <dgm:spPr/>
      <dgm:t>
        <a:bodyPr/>
        <a:lstStyle/>
        <a:p>
          <a:r>
            <a:rPr lang="es-ES" sz="1600" dirty="0" smtClean="0"/>
            <a:t>Las Administraciones educativas</a:t>
          </a:r>
          <a:endParaRPr lang="es-ES" sz="1600" dirty="0"/>
        </a:p>
      </dgm:t>
    </dgm:pt>
    <dgm:pt modelId="{2C5AD5FE-1067-4076-A814-6F4318A0FA7B}" type="parTrans" cxnId="{68FE9082-0BD2-4E2D-8F1A-05B926687FD7}">
      <dgm:prSet/>
      <dgm:spPr/>
      <dgm:t>
        <a:bodyPr/>
        <a:lstStyle/>
        <a:p>
          <a:endParaRPr lang="es-ES"/>
        </a:p>
      </dgm:t>
    </dgm:pt>
    <dgm:pt modelId="{D8AF8EED-5352-4656-95AE-F77146639BBA}" type="sibTrans" cxnId="{68FE9082-0BD2-4E2D-8F1A-05B926687FD7}">
      <dgm:prSet/>
      <dgm:spPr/>
      <dgm:t>
        <a:bodyPr/>
        <a:lstStyle/>
        <a:p>
          <a:endParaRPr lang="es-ES"/>
        </a:p>
      </dgm:t>
    </dgm:pt>
    <dgm:pt modelId="{D93425BD-7CD7-4B07-963C-CB44A846928A}">
      <dgm:prSet phldrT="[Texto]" custT="1"/>
      <dgm:spPr/>
      <dgm:t>
        <a:bodyPr/>
        <a:lstStyle/>
        <a:p>
          <a:r>
            <a:rPr lang="es-ES" sz="1400" dirty="0" smtClean="0"/>
            <a:t>establecerán las medidas necesarias para programar y organizar la oferta de las enseñanzas de formación profesional con la colaboración de las corporaciones locales y de los agentes sociales</a:t>
          </a:r>
          <a:endParaRPr lang="es-ES" sz="1400" dirty="0"/>
        </a:p>
      </dgm:t>
    </dgm:pt>
    <dgm:pt modelId="{B2ADBF09-AC22-45B6-BC35-60425B4AD676}" type="parTrans" cxnId="{37A4D5E1-80E4-4AB4-85C3-F09E4E2B1A8B}">
      <dgm:prSet/>
      <dgm:spPr/>
      <dgm:t>
        <a:bodyPr/>
        <a:lstStyle/>
        <a:p>
          <a:endParaRPr lang="es-ES"/>
        </a:p>
      </dgm:t>
    </dgm:pt>
    <dgm:pt modelId="{6A439C45-FDF6-4617-AA63-5E84D597A068}" type="sibTrans" cxnId="{37A4D5E1-80E4-4AB4-85C3-F09E4E2B1A8B}">
      <dgm:prSet/>
      <dgm:spPr/>
      <dgm:t>
        <a:bodyPr/>
        <a:lstStyle/>
        <a:p>
          <a:endParaRPr lang="es-ES"/>
        </a:p>
      </dgm:t>
    </dgm:pt>
    <dgm:pt modelId="{BCBF5EE1-ECAE-41FE-8132-380A093661A4}">
      <dgm:prSet phldrT="[Texto]"/>
      <dgm:spPr/>
      <dgm:t>
        <a:bodyPr/>
        <a:lstStyle/>
        <a:p>
          <a:r>
            <a:rPr lang="es-ES" sz="1600" dirty="0" smtClean="0"/>
            <a:t>La oferta de las enseñanzas de formación profesional podrá flexibilizarse</a:t>
          </a:r>
          <a:endParaRPr lang="es-ES" sz="1600" dirty="0"/>
        </a:p>
      </dgm:t>
    </dgm:pt>
    <dgm:pt modelId="{58A6E3D5-8742-419B-88F6-6BA8FD0DD934}" type="parTrans" cxnId="{17CC8A54-9B19-43BB-A2C6-637BBEB81376}">
      <dgm:prSet/>
      <dgm:spPr/>
      <dgm:t>
        <a:bodyPr/>
        <a:lstStyle/>
        <a:p>
          <a:endParaRPr lang="es-ES"/>
        </a:p>
      </dgm:t>
    </dgm:pt>
    <dgm:pt modelId="{4BBDABAF-2F9F-4C1C-83FA-26173195E1AB}" type="sibTrans" cxnId="{17CC8A54-9B19-43BB-A2C6-637BBEB81376}">
      <dgm:prSet/>
      <dgm:spPr/>
      <dgm:t>
        <a:bodyPr/>
        <a:lstStyle/>
        <a:p>
          <a:endParaRPr lang="es-ES"/>
        </a:p>
      </dgm:t>
    </dgm:pt>
    <dgm:pt modelId="{DA8AFC9D-4255-4288-B112-3F38F5C9A279}">
      <dgm:prSet phldrT="[Texto]" custT="1"/>
      <dgm:spPr/>
      <dgm:t>
        <a:bodyPr/>
        <a:lstStyle/>
        <a:p>
          <a:r>
            <a:rPr lang="es-ES" sz="1400" dirty="0" smtClean="0"/>
            <a:t>permitiendo a las personas la posibilidad de combinar el estudio y la formación con la actividad laboral o con otras actividades</a:t>
          </a:r>
          <a:endParaRPr lang="es-ES" sz="1400" dirty="0"/>
        </a:p>
      </dgm:t>
    </dgm:pt>
    <dgm:pt modelId="{3C2068A1-EAC0-4194-B3DB-BE6898E35BFB}" type="parTrans" cxnId="{BC33AA76-1C56-4056-B1B9-B5A54A9F3047}">
      <dgm:prSet/>
      <dgm:spPr/>
      <dgm:t>
        <a:bodyPr/>
        <a:lstStyle/>
        <a:p>
          <a:endParaRPr lang="es-ES"/>
        </a:p>
      </dgm:t>
    </dgm:pt>
    <dgm:pt modelId="{18281CF4-F4CB-4014-932A-C7FA5D9D4691}" type="sibTrans" cxnId="{BC33AA76-1C56-4056-B1B9-B5A54A9F3047}">
      <dgm:prSet/>
      <dgm:spPr/>
      <dgm:t>
        <a:bodyPr/>
        <a:lstStyle/>
        <a:p>
          <a:endParaRPr lang="es-ES"/>
        </a:p>
      </dgm:t>
    </dgm:pt>
    <dgm:pt modelId="{1629DD7D-B4E3-45AE-9FE5-D41019DBDBB0}">
      <dgm:prSet phldrT="[Texto]"/>
      <dgm:spPr/>
      <dgm:t>
        <a:bodyPr/>
        <a:lstStyle/>
        <a:p>
          <a:r>
            <a:rPr lang="es-ES" sz="1600" dirty="0" smtClean="0"/>
            <a:t>Oferta en varias modalidades</a:t>
          </a:r>
          <a:endParaRPr lang="es-ES" sz="1600" dirty="0"/>
        </a:p>
      </dgm:t>
    </dgm:pt>
    <dgm:pt modelId="{FEBB5063-1030-47F3-8E30-311F458E961D}" type="parTrans" cxnId="{80F85928-0A06-4879-A81E-ACCE2147124A}">
      <dgm:prSet/>
      <dgm:spPr/>
      <dgm:t>
        <a:bodyPr/>
        <a:lstStyle/>
        <a:p>
          <a:endParaRPr lang="es-ES"/>
        </a:p>
      </dgm:t>
    </dgm:pt>
    <dgm:pt modelId="{704DA2A9-8656-4027-9CAA-B4021553B687}" type="sibTrans" cxnId="{80F85928-0A06-4879-A81E-ACCE2147124A}">
      <dgm:prSet/>
      <dgm:spPr/>
      <dgm:t>
        <a:bodyPr/>
        <a:lstStyle/>
        <a:p>
          <a:endParaRPr lang="es-ES"/>
        </a:p>
      </dgm:t>
    </dgm:pt>
    <dgm:pt modelId="{F5A283CC-8231-4C42-9563-65A53281F45D}">
      <dgm:prSet phldrT="[Texto]" custT="1"/>
      <dgm:spPr/>
      <dgm:t>
        <a:bodyPr/>
        <a:lstStyle/>
        <a:p>
          <a:r>
            <a:rPr lang="es-ES" sz="1400" dirty="0" smtClean="0"/>
            <a:t>podrán ofertarse de forma completa o parcial y, en aquellos módulos profesionales en que sea posible, podrán desarrollarse en regímenes de enseñanza presencial o a distancia.</a:t>
          </a:r>
          <a:endParaRPr lang="es-ES" sz="1400" dirty="0"/>
        </a:p>
      </dgm:t>
    </dgm:pt>
    <dgm:pt modelId="{E5AFA4D1-073D-43BB-97AC-1DE8771E5FB1}" type="sibTrans" cxnId="{C03CF93A-C923-41BF-85AE-2E0DFAA9A9AE}">
      <dgm:prSet/>
      <dgm:spPr/>
      <dgm:t>
        <a:bodyPr/>
        <a:lstStyle/>
        <a:p>
          <a:endParaRPr lang="es-ES"/>
        </a:p>
      </dgm:t>
    </dgm:pt>
    <dgm:pt modelId="{2429C892-502A-4724-BBA2-A9F5E915E1A4}" type="parTrans" cxnId="{C03CF93A-C923-41BF-85AE-2E0DFAA9A9AE}">
      <dgm:prSet/>
      <dgm:spPr/>
      <dgm:t>
        <a:bodyPr/>
        <a:lstStyle/>
        <a:p>
          <a:endParaRPr lang="es-ES"/>
        </a:p>
      </dgm:t>
    </dgm:pt>
    <dgm:pt modelId="{C0A78AF1-AC21-41D3-8132-45B81F6F82A6}" type="pres">
      <dgm:prSet presAssocID="{C87F1800-1BEA-4C7F-A2F4-41A69C10A75F}" presName="outerComposite" presStyleCnt="0">
        <dgm:presLayoutVars>
          <dgm:chMax val="5"/>
          <dgm:dir/>
          <dgm:resizeHandles val="exact"/>
        </dgm:presLayoutVars>
      </dgm:prSet>
      <dgm:spPr/>
      <dgm:t>
        <a:bodyPr/>
        <a:lstStyle/>
        <a:p>
          <a:endParaRPr lang="es-ES"/>
        </a:p>
      </dgm:t>
    </dgm:pt>
    <dgm:pt modelId="{D0EC230F-E2AD-4168-8006-3C4A3B566191}" type="pres">
      <dgm:prSet presAssocID="{C87F1800-1BEA-4C7F-A2F4-41A69C10A75F}" presName="dummyMaxCanvas" presStyleCnt="0">
        <dgm:presLayoutVars/>
      </dgm:prSet>
      <dgm:spPr/>
    </dgm:pt>
    <dgm:pt modelId="{891819DE-266A-4FFF-B10A-DF78E3D64FF3}" type="pres">
      <dgm:prSet presAssocID="{C87F1800-1BEA-4C7F-A2F4-41A69C10A75F}" presName="ThreeNodes_1" presStyleLbl="node1" presStyleIdx="0" presStyleCnt="3">
        <dgm:presLayoutVars>
          <dgm:bulletEnabled val="1"/>
        </dgm:presLayoutVars>
      </dgm:prSet>
      <dgm:spPr/>
      <dgm:t>
        <a:bodyPr/>
        <a:lstStyle/>
        <a:p>
          <a:endParaRPr lang="es-ES"/>
        </a:p>
      </dgm:t>
    </dgm:pt>
    <dgm:pt modelId="{5662D38F-86C1-45E2-A2E5-ED1FA89A8172}" type="pres">
      <dgm:prSet presAssocID="{C87F1800-1BEA-4C7F-A2F4-41A69C10A75F}" presName="ThreeNodes_2" presStyleLbl="node1" presStyleIdx="1" presStyleCnt="3">
        <dgm:presLayoutVars>
          <dgm:bulletEnabled val="1"/>
        </dgm:presLayoutVars>
      </dgm:prSet>
      <dgm:spPr/>
      <dgm:t>
        <a:bodyPr/>
        <a:lstStyle/>
        <a:p>
          <a:endParaRPr lang="es-ES"/>
        </a:p>
      </dgm:t>
    </dgm:pt>
    <dgm:pt modelId="{24D0D425-00B3-49C0-964A-6CE04FD91981}" type="pres">
      <dgm:prSet presAssocID="{C87F1800-1BEA-4C7F-A2F4-41A69C10A75F}" presName="ThreeNodes_3" presStyleLbl="node1" presStyleIdx="2" presStyleCnt="3">
        <dgm:presLayoutVars>
          <dgm:bulletEnabled val="1"/>
        </dgm:presLayoutVars>
      </dgm:prSet>
      <dgm:spPr/>
      <dgm:t>
        <a:bodyPr/>
        <a:lstStyle/>
        <a:p>
          <a:endParaRPr lang="es-ES"/>
        </a:p>
      </dgm:t>
    </dgm:pt>
    <dgm:pt modelId="{66DFFDD8-D20B-4D14-BE98-AAC257EDD7DF}" type="pres">
      <dgm:prSet presAssocID="{C87F1800-1BEA-4C7F-A2F4-41A69C10A75F}" presName="ThreeConn_1-2" presStyleLbl="fgAccFollowNode1" presStyleIdx="0" presStyleCnt="2">
        <dgm:presLayoutVars>
          <dgm:bulletEnabled val="1"/>
        </dgm:presLayoutVars>
      </dgm:prSet>
      <dgm:spPr/>
      <dgm:t>
        <a:bodyPr/>
        <a:lstStyle/>
        <a:p>
          <a:endParaRPr lang="es-ES"/>
        </a:p>
      </dgm:t>
    </dgm:pt>
    <dgm:pt modelId="{21D33C73-213A-461B-A80F-86534E70183E}" type="pres">
      <dgm:prSet presAssocID="{C87F1800-1BEA-4C7F-A2F4-41A69C10A75F}" presName="ThreeConn_2-3" presStyleLbl="fgAccFollowNode1" presStyleIdx="1" presStyleCnt="2">
        <dgm:presLayoutVars>
          <dgm:bulletEnabled val="1"/>
        </dgm:presLayoutVars>
      </dgm:prSet>
      <dgm:spPr/>
      <dgm:t>
        <a:bodyPr/>
        <a:lstStyle/>
        <a:p>
          <a:endParaRPr lang="es-ES"/>
        </a:p>
      </dgm:t>
    </dgm:pt>
    <dgm:pt modelId="{BD486EA8-7B92-472C-B09A-3DAEFBA14A73}" type="pres">
      <dgm:prSet presAssocID="{C87F1800-1BEA-4C7F-A2F4-41A69C10A75F}" presName="ThreeNodes_1_text" presStyleLbl="node1" presStyleIdx="2" presStyleCnt="3">
        <dgm:presLayoutVars>
          <dgm:bulletEnabled val="1"/>
        </dgm:presLayoutVars>
      </dgm:prSet>
      <dgm:spPr/>
      <dgm:t>
        <a:bodyPr/>
        <a:lstStyle/>
        <a:p>
          <a:endParaRPr lang="es-ES"/>
        </a:p>
      </dgm:t>
    </dgm:pt>
    <dgm:pt modelId="{07E27C79-ED3E-4E7D-9DEA-0FA5F6DC2E0A}" type="pres">
      <dgm:prSet presAssocID="{C87F1800-1BEA-4C7F-A2F4-41A69C10A75F}" presName="ThreeNodes_2_text" presStyleLbl="node1" presStyleIdx="2" presStyleCnt="3">
        <dgm:presLayoutVars>
          <dgm:bulletEnabled val="1"/>
        </dgm:presLayoutVars>
      </dgm:prSet>
      <dgm:spPr/>
      <dgm:t>
        <a:bodyPr/>
        <a:lstStyle/>
        <a:p>
          <a:endParaRPr lang="es-ES"/>
        </a:p>
      </dgm:t>
    </dgm:pt>
    <dgm:pt modelId="{3AD40AFE-947D-402E-BB31-9B8792D88175}" type="pres">
      <dgm:prSet presAssocID="{C87F1800-1BEA-4C7F-A2F4-41A69C10A75F}" presName="ThreeNodes_3_text" presStyleLbl="node1" presStyleIdx="2" presStyleCnt="3">
        <dgm:presLayoutVars>
          <dgm:bulletEnabled val="1"/>
        </dgm:presLayoutVars>
      </dgm:prSet>
      <dgm:spPr/>
      <dgm:t>
        <a:bodyPr/>
        <a:lstStyle/>
        <a:p>
          <a:endParaRPr lang="es-ES"/>
        </a:p>
      </dgm:t>
    </dgm:pt>
  </dgm:ptLst>
  <dgm:cxnLst>
    <dgm:cxn modelId="{BC33AA76-1C56-4056-B1B9-B5A54A9F3047}" srcId="{BCBF5EE1-ECAE-41FE-8132-380A093661A4}" destId="{DA8AFC9D-4255-4288-B112-3F38F5C9A279}" srcOrd="0" destOrd="0" parTransId="{3C2068A1-EAC0-4194-B3DB-BE6898E35BFB}" sibTransId="{18281CF4-F4CB-4014-932A-C7FA5D9D4691}"/>
    <dgm:cxn modelId="{39EB4B11-9F5E-45D3-AF51-512AD83FFD8E}" type="presOf" srcId="{BCBF5EE1-ECAE-41FE-8132-380A093661A4}" destId="{07E27C79-ED3E-4E7D-9DEA-0FA5F6DC2E0A}" srcOrd="1" destOrd="0" presId="urn:microsoft.com/office/officeart/2005/8/layout/vProcess5"/>
    <dgm:cxn modelId="{17CC8A54-9B19-43BB-A2C6-637BBEB81376}" srcId="{C87F1800-1BEA-4C7F-A2F4-41A69C10A75F}" destId="{BCBF5EE1-ECAE-41FE-8132-380A093661A4}" srcOrd="1" destOrd="0" parTransId="{58A6E3D5-8742-419B-88F6-6BA8FD0DD934}" sibTransId="{4BBDABAF-2F9F-4C1C-83FA-26173195E1AB}"/>
    <dgm:cxn modelId="{765F84DA-9697-4CEB-972F-A8A705153D65}" type="presOf" srcId="{1629DD7D-B4E3-45AE-9FE5-D41019DBDBB0}" destId="{3AD40AFE-947D-402E-BB31-9B8792D88175}" srcOrd="1" destOrd="0" presId="urn:microsoft.com/office/officeart/2005/8/layout/vProcess5"/>
    <dgm:cxn modelId="{FDEE9F89-3F6B-4632-9CDD-3D8603797F87}" type="presOf" srcId="{C8344395-9D6E-4659-B17D-A0E7082AD46F}" destId="{891819DE-266A-4FFF-B10A-DF78E3D64FF3}" srcOrd="0" destOrd="0" presId="urn:microsoft.com/office/officeart/2005/8/layout/vProcess5"/>
    <dgm:cxn modelId="{68FE9082-0BD2-4E2D-8F1A-05B926687FD7}" srcId="{C87F1800-1BEA-4C7F-A2F4-41A69C10A75F}" destId="{C8344395-9D6E-4659-B17D-A0E7082AD46F}" srcOrd="0" destOrd="0" parTransId="{2C5AD5FE-1067-4076-A814-6F4318A0FA7B}" sibTransId="{D8AF8EED-5352-4656-95AE-F77146639BBA}"/>
    <dgm:cxn modelId="{C03CF93A-C923-41BF-85AE-2E0DFAA9A9AE}" srcId="{1629DD7D-B4E3-45AE-9FE5-D41019DBDBB0}" destId="{F5A283CC-8231-4C42-9563-65A53281F45D}" srcOrd="0" destOrd="0" parTransId="{2429C892-502A-4724-BBA2-A9F5E915E1A4}" sibTransId="{E5AFA4D1-073D-43BB-97AC-1DE8771E5FB1}"/>
    <dgm:cxn modelId="{3F4BA426-3202-48C9-A01F-B57CF52722E8}" type="presOf" srcId="{F5A283CC-8231-4C42-9563-65A53281F45D}" destId="{24D0D425-00B3-49C0-964A-6CE04FD91981}" srcOrd="0" destOrd="1" presId="urn:microsoft.com/office/officeart/2005/8/layout/vProcess5"/>
    <dgm:cxn modelId="{7685F9AF-D6CC-4B45-A844-283A31B5DD80}" type="presOf" srcId="{F5A283CC-8231-4C42-9563-65A53281F45D}" destId="{3AD40AFE-947D-402E-BB31-9B8792D88175}" srcOrd="1" destOrd="1" presId="urn:microsoft.com/office/officeart/2005/8/layout/vProcess5"/>
    <dgm:cxn modelId="{6B3AC130-35F9-4D19-A862-47F7BF6FBF59}" type="presOf" srcId="{DA8AFC9D-4255-4288-B112-3F38F5C9A279}" destId="{07E27C79-ED3E-4E7D-9DEA-0FA5F6DC2E0A}" srcOrd="1" destOrd="1" presId="urn:microsoft.com/office/officeart/2005/8/layout/vProcess5"/>
    <dgm:cxn modelId="{754619F5-CB4C-494A-B81E-E02953EB945E}" type="presOf" srcId="{C87F1800-1BEA-4C7F-A2F4-41A69C10A75F}" destId="{C0A78AF1-AC21-41D3-8132-45B81F6F82A6}" srcOrd="0" destOrd="0" presId="urn:microsoft.com/office/officeart/2005/8/layout/vProcess5"/>
    <dgm:cxn modelId="{A3D69B2E-0C4C-42E4-9184-6CC9371F359F}" type="presOf" srcId="{1629DD7D-B4E3-45AE-9FE5-D41019DBDBB0}" destId="{24D0D425-00B3-49C0-964A-6CE04FD91981}" srcOrd="0" destOrd="0" presId="urn:microsoft.com/office/officeart/2005/8/layout/vProcess5"/>
    <dgm:cxn modelId="{80F85928-0A06-4879-A81E-ACCE2147124A}" srcId="{C87F1800-1BEA-4C7F-A2F4-41A69C10A75F}" destId="{1629DD7D-B4E3-45AE-9FE5-D41019DBDBB0}" srcOrd="2" destOrd="0" parTransId="{FEBB5063-1030-47F3-8E30-311F458E961D}" sibTransId="{704DA2A9-8656-4027-9CAA-B4021553B687}"/>
    <dgm:cxn modelId="{40954AD2-0FAF-4F4E-9B2A-21AEE7E9121D}" type="presOf" srcId="{D8AF8EED-5352-4656-95AE-F77146639BBA}" destId="{66DFFDD8-D20B-4D14-BE98-AAC257EDD7DF}" srcOrd="0" destOrd="0" presId="urn:microsoft.com/office/officeart/2005/8/layout/vProcess5"/>
    <dgm:cxn modelId="{0B93D6E7-CDFC-422A-8157-D2237A02EEA1}" type="presOf" srcId="{D93425BD-7CD7-4B07-963C-CB44A846928A}" destId="{BD486EA8-7B92-472C-B09A-3DAEFBA14A73}" srcOrd="1" destOrd="1" presId="urn:microsoft.com/office/officeart/2005/8/layout/vProcess5"/>
    <dgm:cxn modelId="{AF8303FC-0791-409E-962E-368AA71E0D84}" type="presOf" srcId="{4BBDABAF-2F9F-4C1C-83FA-26173195E1AB}" destId="{21D33C73-213A-461B-A80F-86534E70183E}" srcOrd="0" destOrd="0" presId="urn:microsoft.com/office/officeart/2005/8/layout/vProcess5"/>
    <dgm:cxn modelId="{C83276F3-73B5-4A46-A145-6DFA5BEF641C}" type="presOf" srcId="{BCBF5EE1-ECAE-41FE-8132-380A093661A4}" destId="{5662D38F-86C1-45E2-A2E5-ED1FA89A8172}" srcOrd="0" destOrd="0" presId="urn:microsoft.com/office/officeart/2005/8/layout/vProcess5"/>
    <dgm:cxn modelId="{76FCCDD4-6757-4F5A-A2ED-6F95E907B867}" type="presOf" srcId="{C8344395-9D6E-4659-B17D-A0E7082AD46F}" destId="{BD486EA8-7B92-472C-B09A-3DAEFBA14A73}" srcOrd="1" destOrd="0" presId="urn:microsoft.com/office/officeart/2005/8/layout/vProcess5"/>
    <dgm:cxn modelId="{A5EC7894-D0E1-4A3F-B62C-6B82A79D7203}" type="presOf" srcId="{D93425BD-7CD7-4B07-963C-CB44A846928A}" destId="{891819DE-266A-4FFF-B10A-DF78E3D64FF3}" srcOrd="0" destOrd="1" presId="urn:microsoft.com/office/officeart/2005/8/layout/vProcess5"/>
    <dgm:cxn modelId="{37A4D5E1-80E4-4AB4-85C3-F09E4E2B1A8B}" srcId="{C8344395-9D6E-4659-B17D-A0E7082AD46F}" destId="{D93425BD-7CD7-4B07-963C-CB44A846928A}" srcOrd="0" destOrd="0" parTransId="{B2ADBF09-AC22-45B6-BC35-60425B4AD676}" sibTransId="{6A439C45-FDF6-4617-AA63-5E84D597A068}"/>
    <dgm:cxn modelId="{23BE18CE-0522-4066-BA11-F89BC4235BE7}" type="presOf" srcId="{DA8AFC9D-4255-4288-B112-3F38F5C9A279}" destId="{5662D38F-86C1-45E2-A2E5-ED1FA89A8172}" srcOrd="0" destOrd="1" presId="urn:microsoft.com/office/officeart/2005/8/layout/vProcess5"/>
    <dgm:cxn modelId="{16D70101-DDBE-47BC-847B-91F4DEA17450}" type="presParOf" srcId="{C0A78AF1-AC21-41D3-8132-45B81F6F82A6}" destId="{D0EC230F-E2AD-4168-8006-3C4A3B566191}" srcOrd="0" destOrd="0" presId="urn:microsoft.com/office/officeart/2005/8/layout/vProcess5"/>
    <dgm:cxn modelId="{D5D31077-9CF4-427A-AEFA-445F329645A6}" type="presParOf" srcId="{C0A78AF1-AC21-41D3-8132-45B81F6F82A6}" destId="{891819DE-266A-4FFF-B10A-DF78E3D64FF3}" srcOrd="1" destOrd="0" presId="urn:microsoft.com/office/officeart/2005/8/layout/vProcess5"/>
    <dgm:cxn modelId="{1A1846D2-6623-4410-BB0D-34A31500EE66}" type="presParOf" srcId="{C0A78AF1-AC21-41D3-8132-45B81F6F82A6}" destId="{5662D38F-86C1-45E2-A2E5-ED1FA89A8172}" srcOrd="2" destOrd="0" presId="urn:microsoft.com/office/officeart/2005/8/layout/vProcess5"/>
    <dgm:cxn modelId="{040CBB54-D3B6-4C89-A601-16AB6558BED2}" type="presParOf" srcId="{C0A78AF1-AC21-41D3-8132-45B81F6F82A6}" destId="{24D0D425-00B3-49C0-964A-6CE04FD91981}" srcOrd="3" destOrd="0" presId="urn:microsoft.com/office/officeart/2005/8/layout/vProcess5"/>
    <dgm:cxn modelId="{9F838533-1B32-4ECA-9FCB-C31AD0141046}" type="presParOf" srcId="{C0A78AF1-AC21-41D3-8132-45B81F6F82A6}" destId="{66DFFDD8-D20B-4D14-BE98-AAC257EDD7DF}" srcOrd="4" destOrd="0" presId="urn:microsoft.com/office/officeart/2005/8/layout/vProcess5"/>
    <dgm:cxn modelId="{F131E5CA-1EF7-4571-BBB9-46C04C0EA646}" type="presParOf" srcId="{C0A78AF1-AC21-41D3-8132-45B81F6F82A6}" destId="{21D33C73-213A-461B-A80F-86534E70183E}" srcOrd="5" destOrd="0" presId="urn:microsoft.com/office/officeart/2005/8/layout/vProcess5"/>
    <dgm:cxn modelId="{65B51AD1-0EF2-449C-BC26-746BBD6FB8DD}" type="presParOf" srcId="{C0A78AF1-AC21-41D3-8132-45B81F6F82A6}" destId="{BD486EA8-7B92-472C-B09A-3DAEFBA14A73}" srcOrd="6" destOrd="0" presId="urn:microsoft.com/office/officeart/2005/8/layout/vProcess5"/>
    <dgm:cxn modelId="{31A24CC5-AD5D-408B-9CC0-8ADA3CFBA977}" type="presParOf" srcId="{C0A78AF1-AC21-41D3-8132-45B81F6F82A6}" destId="{07E27C79-ED3E-4E7D-9DEA-0FA5F6DC2E0A}" srcOrd="7" destOrd="0" presId="urn:microsoft.com/office/officeart/2005/8/layout/vProcess5"/>
    <dgm:cxn modelId="{D13E9C07-DFB2-4697-98BD-E9DBAD73860F}" type="presParOf" srcId="{C0A78AF1-AC21-41D3-8132-45B81F6F82A6}" destId="{3AD40AFE-947D-402E-BB31-9B8792D88175}" srcOrd="8" destOrd="0" presId="urn:microsoft.com/office/officeart/2005/8/layout/vProcess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D20D9B-8744-4F23-ADB8-8F8918EF93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_tradnl"/>
        </a:p>
      </dgm:t>
    </dgm:pt>
    <dgm:pt modelId="{AF494CD5-91B7-4FF5-9AA9-0EA57896E2E7}">
      <dgm:prSet phldrT="[Texto]" custT="1"/>
      <dgm:spPr/>
      <dgm:t>
        <a:bodyPr/>
        <a:lstStyle/>
        <a:p>
          <a:pPr>
            <a:spcAft>
              <a:spcPts val="0"/>
            </a:spcAft>
          </a:pPr>
          <a:r>
            <a:rPr lang="es-ES_tradnl" sz="1700" b="0" i="0" u="none" dirty="0" smtClean="0"/>
            <a:t>Real Decreto 1147/2011, de 29 de julio, por el que se establece </a:t>
          </a:r>
        </a:p>
        <a:p>
          <a:pPr>
            <a:spcAft>
              <a:spcPts val="0"/>
            </a:spcAft>
          </a:pPr>
          <a:r>
            <a:rPr lang="es-ES_tradnl" sz="1700" b="0" i="0" u="none" dirty="0" smtClean="0"/>
            <a:t>la ordenación general de la formación profesional del sistema educativo</a:t>
          </a:r>
          <a:endParaRPr lang="es-ES_tradnl" sz="170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dgm:spPr/>
      <dgm:t>
        <a:bodyPr/>
        <a:lstStyle/>
        <a:p>
          <a:pPr marL="261938" indent="-261938">
            <a:spcAft>
              <a:spcPts val="0"/>
            </a:spcAft>
          </a:pPr>
          <a:r>
            <a:rPr lang="es-ES_tradnl" b="0" i="0" dirty="0" smtClean="0"/>
            <a:t>Se amplia la oferta de las enseñanzas de Formación Profesional </a:t>
          </a:r>
        </a:p>
        <a:p>
          <a:pPr marL="261938" indent="-261938">
            <a:spcAft>
              <a:spcPts val="0"/>
            </a:spcAft>
          </a:pPr>
          <a:r>
            <a:rPr lang="es-ES_tradnl" b="0" i="0" dirty="0" smtClean="0"/>
            <a:t>mediante integración de módulos profesionales de los PCPI</a:t>
          </a:r>
          <a:endParaRPr lang="es-ES_tradnl" dirty="0"/>
        </a:p>
      </dgm:t>
    </dgm:pt>
    <dgm:pt modelId="{55BF9BBE-A8F3-45E1-BB13-B821B14FE7D3}" type="parTrans" cxnId="{D305EB7C-6C01-4A48-8EAF-D5BA8CA697E7}">
      <dgm:prSet/>
      <dgm:spPr/>
      <dgm:t>
        <a:bodyPr/>
        <a:lstStyle/>
        <a:p>
          <a:endParaRPr lang="es-ES_tradnl"/>
        </a:p>
      </dgm:t>
    </dgm:pt>
    <dgm:pt modelId="{9136AB64-93FA-4AE7-9C3D-4F71ACF30F28}" type="sibTrans" cxnId="{D305EB7C-6C01-4A48-8EAF-D5BA8CA697E7}">
      <dgm:prSet/>
      <dgm:spPr/>
      <dgm:t>
        <a:bodyPr/>
        <a:lstStyle/>
        <a:p>
          <a:endParaRPr lang="es-ES_tradnl"/>
        </a:p>
      </dgm:t>
    </dgm:pt>
    <dgm:pt modelId="{F1E4B9C2-19AA-4DC3-A17D-F6FA420BACE5}">
      <dgm:prSet phldrT="[Texto]"/>
      <dgm:spPr/>
      <dgm:t>
        <a:bodyPr/>
        <a:lstStyle/>
        <a:p>
          <a:pPr marL="261938" indent="-261938"/>
          <a:r>
            <a:rPr lang="es-ES_tradnl" b="0" i="0" dirty="0" smtClean="0"/>
            <a:t>Se amplían las posibilidades de acceder a los diferentes niveles de Formación Profesional (ciclos de Grado Medio y Superior)</a:t>
          </a:r>
          <a:endParaRPr lang="es-ES_tradnl" dirty="0"/>
        </a:p>
      </dgm:t>
    </dgm:pt>
    <dgm:pt modelId="{58463881-384E-4FCD-A442-942562331CE2}" type="parTrans" cxnId="{3CB19407-A360-43F6-858B-6A2F61773765}">
      <dgm:prSet/>
      <dgm:spPr/>
      <dgm:t>
        <a:bodyPr/>
        <a:lstStyle/>
        <a:p>
          <a:endParaRPr lang="es-ES_tradnl"/>
        </a:p>
      </dgm:t>
    </dgm:pt>
    <dgm:pt modelId="{821C548E-4294-4E3E-AA9B-593C6FB9AECD}" type="sibTrans" cxnId="{3CB19407-A360-43F6-858B-6A2F61773765}">
      <dgm:prSet/>
      <dgm:spPr/>
      <dgm:t>
        <a:bodyPr/>
        <a:lstStyle/>
        <a:p>
          <a:endParaRPr lang="es-ES_tradnl"/>
        </a:p>
      </dgm:t>
    </dgm:pt>
    <dgm:pt modelId="{54FB68DE-8E77-4D9A-9E9E-B8E262A6E737}">
      <dgm:prSet phldrT="[Texto]"/>
      <dgm:spPr/>
      <dgm:t>
        <a:bodyPr/>
        <a:lstStyle/>
        <a:p>
          <a:pPr marL="261938" indent="-261938"/>
          <a:r>
            <a:rPr lang="es-ES_tradnl" b="0" i="0" dirty="0" smtClean="0"/>
            <a:t>Se potencia la formación profesional a distancia</a:t>
          </a:r>
          <a:endParaRPr lang="es-ES_tradnl" dirty="0"/>
        </a:p>
      </dgm:t>
    </dgm:pt>
    <dgm:pt modelId="{5DDC1306-E653-4AD1-A3B7-59D6E0410A8E}" type="parTrans" cxnId="{6BB9A85C-B5DA-4B49-B1AB-B14DE3B48DF4}">
      <dgm:prSet/>
      <dgm:spPr/>
      <dgm:t>
        <a:bodyPr/>
        <a:lstStyle/>
        <a:p>
          <a:endParaRPr lang="es-ES_tradnl"/>
        </a:p>
      </dgm:t>
    </dgm:pt>
    <dgm:pt modelId="{F15BA2CE-F665-4385-97FD-90CAD9838117}" type="sibTrans" cxnId="{6BB9A85C-B5DA-4B49-B1AB-B14DE3B48DF4}">
      <dgm:prSet/>
      <dgm:spPr/>
      <dgm:t>
        <a:bodyPr/>
        <a:lstStyle/>
        <a:p>
          <a:endParaRPr lang="es-ES_tradnl"/>
        </a:p>
      </dgm:t>
    </dgm:pt>
    <dgm:pt modelId="{EBCB675E-08E2-453D-9203-4B6D2C81D5CC}">
      <dgm:prSet phldrT="[Texto]"/>
      <dgm:spPr/>
      <dgm:t>
        <a:bodyPr/>
        <a:lstStyle/>
        <a:p>
          <a:pPr marL="261938" indent="-261938"/>
          <a:r>
            <a:rPr lang="es-ES_tradnl" b="0" i="0" dirty="0" smtClean="0"/>
            <a:t>Se flexibiliza la oferta formativa para lograr una mejor adaptación a las demandas del entorno socioeconómico</a:t>
          </a:r>
          <a:endParaRPr lang="es-ES_tradnl" dirty="0"/>
        </a:p>
      </dgm:t>
    </dgm:pt>
    <dgm:pt modelId="{FDC3E8B3-28DB-4207-BF6C-AA9FD92C4E14}" type="parTrans" cxnId="{D8587F57-5490-4C96-BE89-6C1A89823CE8}">
      <dgm:prSet/>
      <dgm:spPr/>
      <dgm:t>
        <a:bodyPr/>
        <a:lstStyle/>
        <a:p>
          <a:endParaRPr lang="es-ES_tradnl"/>
        </a:p>
      </dgm:t>
    </dgm:pt>
    <dgm:pt modelId="{8C5BCC97-DFE0-4C9F-BCAA-EC11AA8FBAB4}" type="sibTrans" cxnId="{D8587F57-5490-4C96-BE89-6C1A89823CE8}">
      <dgm:prSet/>
      <dgm:spPr/>
      <dgm:t>
        <a:bodyPr/>
        <a:lstStyle/>
        <a:p>
          <a:endParaRPr lang="es-ES_tradnl"/>
        </a:p>
      </dgm:t>
    </dgm:pt>
    <dgm:pt modelId="{4AB6A02F-8668-4A52-B956-838F6853F187}">
      <dgm:prSet phldrT="[Texto]"/>
      <dgm:spPr/>
      <dgm:t>
        <a:bodyPr/>
        <a:lstStyle/>
        <a:p>
          <a:pPr marL="261938" indent="-261938"/>
          <a:r>
            <a:rPr lang="es-ES_tradnl" b="0" i="0" dirty="0" smtClean="0"/>
            <a:t>Se crean los cursos de especialización de los ciclos formativos</a:t>
          </a:r>
          <a:endParaRPr lang="es-ES_tradnl" dirty="0"/>
        </a:p>
      </dgm:t>
    </dgm:pt>
    <dgm:pt modelId="{F10C6F4D-6383-4C2C-9011-FAFCA0B0ED1A}" type="parTrans" cxnId="{88B1E45C-DADE-498E-B759-9888A5A69F1C}">
      <dgm:prSet/>
      <dgm:spPr/>
      <dgm:t>
        <a:bodyPr/>
        <a:lstStyle/>
        <a:p>
          <a:endParaRPr lang="es-ES_tradnl"/>
        </a:p>
      </dgm:t>
    </dgm:pt>
    <dgm:pt modelId="{47C19202-FF01-4E08-A3D4-03F1C4B8BBDA}" type="sibTrans" cxnId="{88B1E45C-DADE-498E-B759-9888A5A69F1C}">
      <dgm:prSet/>
      <dgm:spPr/>
      <dgm:t>
        <a:bodyPr/>
        <a:lstStyle/>
        <a:p>
          <a:endParaRPr lang="es-ES_tradnl"/>
        </a:p>
      </dgm:t>
    </dgm:pt>
    <dgm:pt modelId="{1A5AA632-4689-4FCA-9304-BE41413C5BB3}">
      <dgm:prSet phldrT="[Texto]"/>
      <dgm:spPr/>
      <dgm:t>
        <a:bodyPr/>
        <a:lstStyle/>
        <a:p>
          <a:pPr marL="261938" indent="-261938"/>
          <a:r>
            <a:rPr lang="es-ES_tradnl" b="0" i="0" dirty="0" smtClean="0"/>
            <a:t>Se refuerzan las medidas de información y orientación profesional</a:t>
          </a:r>
          <a:endParaRPr lang="es-ES_tradnl" dirty="0"/>
        </a:p>
      </dgm:t>
    </dgm:pt>
    <dgm:pt modelId="{9A557D40-210E-4D92-A094-5E156B1E572E}" type="parTrans" cxnId="{8316E3D9-BE60-4D93-B704-1A8B7C4DA3E8}">
      <dgm:prSet/>
      <dgm:spPr/>
      <dgm:t>
        <a:bodyPr/>
        <a:lstStyle/>
        <a:p>
          <a:endParaRPr lang="es-ES_tradnl"/>
        </a:p>
      </dgm:t>
    </dgm:pt>
    <dgm:pt modelId="{7068C283-B757-41CC-A8C5-BC56FB7A278A}" type="sibTrans" cxnId="{8316E3D9-BE60-4D93-B704-1A8B7C4DA3E8}">
      <dgm:prSet/>
      <dgm:spPr/>
      <dgm:t>
        <a:bodyPr/>
        <a:lstStyle/>
        <a:p>
          <a:endParaRPr lang="es-ES_tradnl"/>
        </a:p>
      </dgm:t>
    </dgm:pt>
    <dgm:pt modelId="{2D829FC5-A6AF-4F63-9CA7-F877221A0982}">
      <dgm:prSet phldrT="[Texto]"/>
      <dgm:spPr/>
      <dgm:t>
        <a:bodyPr/>
        <a:lstStyle/>
        <a:p>
          <a:pPr marL="261938" indent="-261938"/>
          <a:r>
            <a:rPr lang="es-ES_tradnl" b="0" i="0" dirty="0" smtClean="0"/>
            <a:t>Se refuerza la colaboración entre la Formación Profesional de grado superior y la Universidad</a:t>
          </a:r>
          <a:endParaRPr lang="es-ES_tradnl" dirty="0"/>
        </a:p>
      </dgm:t>
    </dgm:pt>
    <dgm:pt modelId="{A2E2D10C-D71E-476B-9A36-050C4EE3A5E9}" type="parTrans" cxnId="{3539CFAF-07B3-484B-9B90-AC1188A4B0BC}">
      <dgm:prSet/>
      <dgm:spPr/>
      <dgm:t>
        <a:bodyPr/>
        <a:lstStyle/>
        <a:p>
          <a:endParaRPr lang="es-ES_tradnl"/>
        </a:p>
      </dgm:t>
    </dgm:pt>
    <dgm:pt modelId="{9276AE3C-CF99-4374-AC69-FB91117D147D}" type="sibTrans" cxnId="{3539CFAF-07B3-484B-9B90-AC1188A4B0BC}">
      <dgm:prSet/>
      <dgm:spPr/>
      <dgm:t>
        <a:bodyPr/>
        <a:lstStyle/>
        <a:p>
          <a:endParaRPr lang="es-ES_tradnl"/>
        </a:p>
      </dgm:t>
    </dgm:pt>
    <dgm:pt modelId="{98B51760-E303-46B1-A1C1-55DD11DF1A61}">
      <dgm:prSet phldrT="[Texto]"/>
      <dgm:spPr/>
      <dgm:t>
        <a:bodyPr/>
        <a:lstStyle/>
        <a:p>
          <a:pPr marL="261938" indent="-261938"/>
          <a:r>
            <a:rPr lang="es-ES_tradnl" b="0" i="0" dirty="0" smtClean="0"/>
            <a:t>Se incrementa la relación entre los centros de Formación Profesional y las empresas</a:t>
          </a:r>
          <a:endParaRPr lang="es-ES_tradnl" dirty="0"/>
        </a:p>
      </dgm:t>
    </dgm:pt>
    <dgm:pt modelId="{F2D95A39-C0B6-4B23-BCF5-E55736C5239A}" type="parTrans" cxnId="{F8D108CE-7276-4BD0-B837-5452364B496A}">
      <dgm:prSet/>
      <dgm:spPr/>
      <dgm:t>
        <a:bodyPr/>
        <a:lstStyle/>
        <a:p>
          <a:endParaRPr lang="es-ES_tradnl"/>
        </a:p>
      </dgm:t>
    </dgm:pt>
    <dgm:pt modelId="{F5B9EC70-6538-4DD9-A900-FB66377582F6}" type="sibTrans" cxnId="{F8D108CE-7276-4BD0-B837-5452364B496A}">
      <dgm:prSet/>
      <dgm:spPr/>
      <dgm:t>
        <a:bodyPr/>
        <a:lstStyle/>
        <a:p>
          <a:endParaRPr lang="es-ES_tradnl"/>
        </a:p>
      </dgm:t>
    </dgm:pt>
    <dgm:pt modelId="{34FC5F03-A07A-4BDB-99A9-590AC90C4D12}">
      <dgm:prSet phldrT="[Texto]"/>
      <dgm:spPr/>
      <dgm:t>
        <a:bodyPr/>
        <a:lstStyle/>
        <a:p>
          <a:pPr marL="261938" indent="-261938"/>
          <a:r>
            <a:rPr lang="es-ES_tradnl" b="0" i="0" dirty="0" smtClean="0"/>
            <a:t>Se incrementa la participación de las Administraciones Locales y de los agentes sociales</a:t>
          </a:r>
          <a:endParaRPr lang="es-ES_tradnl" dirty="0"/>
        </a:p>
      </dgm:t>
    </dgm:pt>
    <dgm:pt modelId="{84FFA68D-E9F8-4FDA-88F2-6B0FA4AF50BE}" type="parTrans" cxnId="{294AEA3E-CB8D-494E-94E7-10D813F76A34}">
      <dgm:prSet/>
      <dgm:spPr/>
      <dgm:t>
        <a:bodyPr/>
        <a:lstStyle/>
        <a:p>
          <a:endParaRPr lang="es-ES_tradnl"/>
        </a:p>
      </dgm:t>
    </dgm:pt>
    <dgm:pt modelId="{1D91C6BE-1708-442D-AE41-77B38EF123C2}" type="sibTrans" cxnId="{294AEA3E-CB8D-494E-94E7-10D813F76A34}">
      <dgm:prSet/>
      <dgm:spPr/>
      <dgm:t>
        <a:bodyPr/>
        <a:lstStyle/>
        <a:p>
          <a:endParaRPr lang="es-ES_tradnl"/>
        </a:p>
      </dgm:t>
    </dgm:pt>
    <dgm:pt modelId="{8C24EBF3-D2B1-4186-859C-F032E8266F17}" type="pres">
      <dgm:prSet presAssocID="{DAD20D9B-8744-4F23-ADB8-8F8918EF931F}" presName="linear" presStyleCnt="0">
        <dgm:presLayoutVars>
          <dgm:dir/>
          <dgm:animLvl val="lvl"/>
          <dgm:resizeHandles val="exact"/>
        </dgm:presLayoutVars>
      </dgm:prSet>
      <dgm:spPr/>
      <dgm:t>
        <a:bodyPr/>
        <a:lstStyle/>
        <a:p>
          <a:endParaRPr lang="es-ES_tradnl"/>
        </a:p>
      </dgm:t>
    </dgm:pt>
    <dgm:pt modelId="{D08CE765-0461-4A1B-9BFE-2A365FEA9C83}" type="pres">
      <dgm:prSet presAssocID="{AF494CD5-91B7-4FF5-9AA9-0EA57896E2E7}" presName="parentLin" presStyleCnt="0"/>
      <dgm:spPr/>
    </dgm:pt>
    <dgm:pt modelId="{6AD71095-B6D4-455A-8300-E239B9E0E8D7}" type="pres">
      <dgm:prSet presAssocID="{AF494CD5-91B7-4FF5-9AA9-0EA57896E2E7}" presName="parentLeftMargin" presStyleLbl="node1" presStyleIdx="0" presStyleCnt="1"/>
      <dgm:spPr/>
      <dgm:t>
        <a:bodyPr/>
        <a:lstStyle/>
        <a:p>
          <a:endParaRPr lang="es-ES_tradnl"/>
        </a:p>
      </dgm:t>
    </dgm:pt>
    <dgm:pt modelId="{44CF04AC-446F-46EA-AEFF-FCD014D8C324}" type="pres">
      <dgm:prSet presAssocID="{AF494CD5-91B7-4FF5-9AA9-0EA57896E2E7}" presName="parentText" presStyleLbl="node1" presStyleIdx="0" presStyleCnt="1" custScaleX="177316" custScaleY="120227" custLinFactNeighborX="-19735" custLinFactNeighborY="-29626">
        <dgm:presLayoutVars>
          <dgm:chMax val="0"/>
          <dgm:bulletEnabled val="1"/>
        </dgm:presLayoutVars>
      </dgm:prSet>
      <dgm:spPr/>
      <dgm:t>
        <a:bodyPr/>
        <a:lstStyle/>
        <a:p>
          <a:endParaRPr lang="es-ES_tradnl"/>
        </a:p>
      </dgm:t>
    </dgm:pt>
    <dgm:pt modelId="{88ED6915-1271-47C9-ADDA-EBAC0B322860}" type="pres">
      <dgm:prSet presAssocID="{AF494CD5-91B7-4FF5-9AA9-0EA57896E2E7}" presName="negativeSpace" presStyleCnt="0"/>
      <dgm:spPr/>
    </dgm:pt>
    <dgm:pt modelId="{B73EDDC6-85E9-4073-9269-78B669E70603}" type="pres">
      <dgm:prSet presAssocID="{AF494CD5-91B7-4FF5-9AA9-0EA57896E2E7}" presName="childText" presStyleLbl="conFgAcc1" presStyleIdx="0" presStyleCnt="1" custScaleY="81680">
        <dgm:presLayoutVars>
          <dgm:bulletEnabled val="1"/>
        </dgm:presLayoutVars>
      </dgm:prSet>
      <dgm:spPr/>
      <dgm:t>
        <a:bodyPr/>
        <a:lstStyle/>
        <a:p>
          <a:endParaRPr lang="es-ES_tradnl"/>
        </a:p>
      </dgm:t>
    </dgm:pt>
  </dgm:ptLst>
  <dgm:cxnLst>
    <dgm:cxn modelId="{D8587F57-5490-4C96-BE89-6C1A89823CE8}" srcId="{AF494CD5-91B7-4FF5-9AA9-0EA57896E2E7}" destId="{EBCB675E-08E2-453D-9203-4B6D2C81D5CC}" srcOrd="2" destOrd="0" parTransId="{FDC3E8B3-28DB-4207-BF6C-AA9FD92C4E14}" sibTransId="{8C5BCC97-DFE0-4C9F-BCAA-EC11AA8FBAB4}"/>
    <dgm:cxn modelId="{294AEA3E-CB8D-494E-94E7-10D813F76A34}" srcId="{AF494CD5-91B7-4FF5-9AA9-0EA57896E2E7}" destId="{34FC5F03-A07A-4BDB-99A9-590AC90C4D12}" srcOrd="8" destOrd="0" parTransId="{84FFA68D-E9F8-4FDA-88F2-6B0FA4AF50BE}" sibTransId="{1D91C6BE-1708-442D-AE41-77B38EF123C2}"/>
    <dgm:cxn modelId="{9840C663-45EB-4943-BCBE-90174590DAC5}" type="presOf" srcId="{AF494CD5-91B7-4FF5-9AA9-0EA57896E2E7}" destId="{6AD71095-B6D4-455A-8300-E239B9E0E8D7}" srcOrd="0" destOrd="0" presId="urn:microsoft.com/office/officeart/2005/8/layout/list1"/>
    <dgm:cxn modelId="{14D23986-E6E6-4357-964F-193C6C5D8B17}" type="presOf" srcId="{EBCB675E-08E2-453D-9203-4B6D2C81D5CC}" destId="{B73EDDC6-85E9-4073-9269-78B669E70603}" srcOrd="0" destOrd="2" presId="urn:microsoft.com/office/officeart/2005/8/layout/list1"/>
    <dgm:cxn modelId="{6BB9A85C-B5DA-4B49-B1AB-B14DE3B48DF4}" srcId="{AF494CD5-91B7-4FF5-9AA9-0EA57896E2E7}" destId="{54FB68DE-8E77-4D9A-9E9E-B8E262A6E737}" srcOrd="4" destOrd="0" parTransId="{5DDC1306-E653-4AD1-A3B7-59D6E0410A8E}" sibTransId="{F15BA2CE-F665-4385-97FD-90CAD9838117}"/>
    <dgm:cxn modelId="{9474F5F1-DFDF-414C-ACDF-2D26326A83D8}" type="presOf" srcId="{AF494CD5-91B7-4FF5-9AA9-0EA57896E2E7}" destId="{44CF04AC-446F-46EA-AEFF-FCD014D8C324}" srcOrd="1" destOrd="0" presId="urn:microsoft.com/office/officeart/2005/8/layout/list1"/>
    <dgm:cxn modelId="{8AE86435-7FB5-4D99-878D-8BC5D3FF9679}" type="presOf" srcId="{54FB68DE-8E77-4D9A-9E9E-B8E262A6E737}" destId="{B73EDDC6-85E9-4073-9269-78B669E70603}" srcOrd="0" destOrd="4" presId="urn:microsoft.com/office/officeart/2005/8/layout/list1"/>
    <dgm:cxn modelId="{3CB19407-A360-43F6-858B-6A2F61773765}" srcId="{AF494CD5-91B7-4FF5-9AA9-0EA57896E2E7}" destId="{F1E4B9C2-19AA-4DC3-A17D-F6FA420BACE5}" srcOrd="1" destOrd="0" parTransId="{58463881-384E-4FCD-A442-942562331CE2}" sibTransId="{821C548E-4294-4E3E-AA9B-593C6FB9AECD}"/>
    <dgm:cxn modelId="{8316E3D9-BE60-4D93-B704-1A8B7C4DA3E8}" srcId="{AF494CD5-91B7-4FF5-9AA9-0EA57896E2E7}" destId="{1A5AA632-4689-4FCA-9304-BE41413C5BB3}" srcOrd="5" destOrd="0" parTransId="{9A557D40-210E-4D92-A094-5E156B1E572E}" sibTransId="{7068C283-B757-41CC-A8C5-BC56FB7A278A}"/>
    <dgm:cxn modelId="{3539CFAF-07B3-484B-9B90-AC1188A4B0BC}" srcId="{AF494CD5-91B7-4FF5-9AA9-0EA57896E2E7}" destId="{2D829FC5-A6AF-4F63-9CA7-F877221A0982}" srcOrd="6" destOrd="0" parTransId="{A2E2D10C-D71E-476B-9A36-050C4EE3A5E9}" sibTransId="{9276AE3C-CF99-4374-AC69-FB91117D147D}"/>
    <dgm:cxn modelId="{F8D108CE-7276-4BD0-B837-5452364B496A}" srcId="{AF494CD5-91B7-4FF5-9AA9-0EA57896E2E7}" destId="{98B51760-E303-46B1-A1C1-55DD11DF1A61}" srcOrd="7" destOrd="0" parTransId="{F2D95A39-C0B6-4B23-BCF5-E55736C5239A}" sibTransId="{F5B9EC70-6538-4DD9-A900-FB66377582F6}"/>
    <dgm:cxn modelId="{88B1E45C-DADE-498E-B759-9888A5A69F1C}" srcId="{AF494CD5-91B7-4FF5-9AA9-0EA57896E2E7}" destId="{4AB6A02F-8668-4A52-B956-838F6853F187}" srcOrd="3" destOrd="0" parTransId="{F10C6F4D-6383-4C2C-9011-FAFCA0B0ED1A}" sibTransId="{47C19202-FF01-4E08-A3D4-03F1C4B8BBDA}"/>
    <dgm:cxn modelId="{BDDAF3F3-DCBB-4CA1-98F0-E41BADB9B5F2}" type="presOf" srcId="{4AB6A02F-8668-4A52-B956-838F6853F187}" destId="{B73EDDC6-85E9-4073-9269-78B669E70603}" srcOrd="0" destOrd="3" presId="urn:microsoft.com/office/officeart/2005/8/layout/list1"/>
    <dgm:cxn modelId="{3E8D470A-B01F-442C-8933-F56CD6484FDA}" srcId="{DAD20D9B-8744-4F23-ADB8-8F8918EF931F}" destId="{AF494CD5-91B7-4FF5-9AA9-0EA57896E2E7}" srcOrd="0" destOrd="0" parTransId="{5923C52A-AB75-4699-89A8-174466025CC2}" sibTransId="{03EDAAD7-183A-4C2E-99D2-213642ABCAFB}"/>
    <dgm:cxn modelId="{63406E2F-EEC5-4721-B90C-371F4FBAF5FA}" type="presOf" srcId="{214D0198-493C-450C-B19B-59918DDFFD9D}" destId="{B73EDDC6-85E9-4073-9269-78B669E70603}" srcOrd="0" destOrd="0" presId="urn:microsoft.com/office/officeart/2005/8/layout/list1"/>
    <dgm:cxn modelId="{5266E08B-D9FD-40B1-8F29-355537EE7195}" type="presOf" srcId="{F1E4B9C2-19AA-4DC3-A17D-F6FA420BACE5}" destId="{B73EDDC6-85E9-4073-9269-78B669E70603}" srcOrd="0" destOrd="1" presId="urn:microsoft.com/office/officeart/2005/8/layout/list1"/>
    <dgm:cxn modelId="{1642572A-B90D-41F5-AE3F-446EF9689908}" type="presOf" srcId="{2D829FC5-A6AF-4F63-9CA7-F877221A0982}" destId="{B73EDDC6-85E9-4073-9269-78B669E70603}" srcOrd="0" destOrd="6" presId="urn:microsoft.com/office/officeart/2005/8/layout/list1"/>
    <dgm:cxn modelId="{D04F24D5-AD58-4019-8E84-4C4376E7541E}" type="presOf" srcId="{34FC5F03-A07A-4BDB-99A9-590AC90C4D12}" destId="{B73EDDC6-85E9-4073-9269-78B669E70603}" srcOrd="0" destOrd="8" presId="urn:microsoft.com/office/officeart/2005/8/layout/list1"/>
    <dgm:cxn modelId="{CCDC6B16-8F7B-4CC2-8F56-B4B21CDE5FB6}" type="presOf" srcId="{1A5AA632-4689-4FCA-9304-BE41413C5BB3}" destId="{B73EDDC6-85E9-4073-9269-78B669E70603}" srcOrd="0" destOrd="5" presId="urn:microsoft.com/office/officeart/2005/8/layout/list1"/>
    <dgm:cxn modelId="{D305EB7C-6C01-4A48-8EAF-D5BA8CA697E7}" srcId="{AF494CD5-91B7-4FF5-9AA9-0EA57896E2E7}" destId="{214D0198-493C-450C-B19B-59918DDFFD9D}" srcOrd="0" destOrd="0" parTransId="{55BF9BBE-A8F3-45E1-BB13-B821B14FE7D3}" sibTransId="{9136AB64-93FA-4AE7-9C3D-4F71ACF30F28}"/>
    <dgm:cxn modelId="{D39B8DD1-A9D1-4450-B7CD-9051FCE6DF8B}" type="presOf" srcId="{98B51760-E303-46B1-A1C1-55DD11DF1A61}" destId="{B73EDDC6-85E9-4073-9269-78B669E70603}" srcOrd="0" destOrd="7" presId="urn:microsoft.com/office/officeart/2005/8/layout/list1"/>
    <dgm:cxn modelId="{76CB065D-2DC3-40BD-B090-68EED9D01740}" type="presOf" srcId="{DAD20D9B-8744-4F23-ADB8-8F8918EF931F}" destId="{8C24EBF3-D2B1-4186-859C-F032E8266F17}" srcOrd="0" destOrd="0" presId="urn:microsoft.com/office/officeart/2005/8/layout/list1"/>
    <dgm:cxn modelId="{0379B859-2F3C-485F-BD8E-B34C3E6A2958}" type="presParOf" srcId="{8C24EBF3-D2B1-4186-859C-F032E8266F17}" destId="{D08CE765-0461-4A1B-9BFE-2A365FEA9C83}" srcOrd="0" destOrd="0" presId="urn:microsoft.com/office/officeart/2005/8/layout/list1"/>
    <dgm:cxn modelId="{2A6FE99A-7CE4-4FD4-B72F-F28473FE1650}" type="presParOf" srcId="{D08CE765-0461-4A1B-9BFE-2A365FEA9C83}" destId="{6AD71095-B6D4-455A-8300-E239B9E0E8D7}" srcOrd="0" destOrd="0" presId="urn:microsoft.com/office/officeart/2005/8/layout/list1"/>
    <dgm:cxn modelId="{E530A39F-B432-4C65-92B3-FC8E2A1B847A}" type="presParOf" srcId="{D08CE765-0461-4A1B-9BFE-2A365FEA9C83}" destId="{44CF04AC-446F-46EA-AEFF-FCD014D8C324}" srcOrd="1" destOrd="0" presId="urn:microsoft.com/office/officeart/2005/8/layout/list1"/>
    <dgm:cxn modelId="{60F9E9B7-4FF5-4BAA-87CB-9C5315FA05B3}" type="presParOf" srcId="{8C24EBF3-D2B1-4186-859C-F032E8266F17}" destId="{88ED6915-1271-47C9-ADDA-EBAC0B322860}" srcOrd="1" destOrd="0" presId="urn:microsoft.com/office/officeart/2005/8/layout/list1"/>
    <dgm:cxn modelId="{FB4DAE83-6997-496B-93D7-2CE264AC8D85}" type="presParOf" srcId="{8C24EBF3-D2B1-4186-859C-F032E8266F17}" destId="{B73EDDC6-85E9-4073-9269-78B669E70603}" srcOrd="2" destOrd="0" presId="urn:microsoft.com/office/officeart/2005/8/layout/list1"/>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DF3240A-E0AC-4D96-8B15-D1C27EA33AC0}" type="doc">
      <dgm:prSet loTypeId="urn:microsoft.com/office/officeart/2005/8/layout/hList2#1" loCatId="list" qsTypeId="urn:microsoft.com/office/officeart/2005/8/quickstyle/simple3" qsCatId="simple" csTypeId="urn:microsoft.com/office/officeart/2005/8/colors/colorful3" csCatId="colorful" phldr="1"/>
      <dgm:spPr/>
      <dgm:t>
        <a:bodyPr/>
        <a:lstStyle/>
        <a:p>
          <a:endParaRPr lang="es-ES"/>
        </a:p>
      </dgm:t>
    </dgm:pt>
    <dgm:pt modelId="{C70E5E54-F848-42E2-ABC5-690A331A069F}">
      <dgm:prSet phldrT="[Texto]" custT="1"/>
      <dgm:spPr/>
      <dgm:t>
        <a:bodyPr/>
        <a:lstStyle/>
        <a:p>
          <a:r>
            <a:rPr lang="es-ES" sz="2000" dirty="0" smtClean="0"/>
            <a:t>Oferta modular de ciclos</a:t>
          </a:r>
          <a:endParaRPr lang="es-ES" sz="2000" dirty="0"/>
        </a:p>
      </dgm:t>
    </dgm:pt>
    <dgm:pt modelId="{652F7C5D-B405-4033-8D98-8E245A7FB8E8}" type="parTrans" cxnId="{C3556E46-FD71-44BB-AEFA-E37D875B5E15}">
      <dgm:prSet/>
      <dgm:spPr/>
      <dgm:t>
        <a:bodyPr/>
        <a:lstStyle/>
        <a:p>
          <a:endParaRPr lang="es-ES"/>
        </a:p>
      </dgm:t>
    </dgm:pt>
    <dgm:pt modelId="{D516D593-C9DB-419C-924D-AFC809D9AE24}" type="sibTrans" cxnId="{C3556E46-FD71-44BB-AEFA-E37D875B5E15}">
      <dgm:prSet/>
      <dgm:spPr/>
      <dgm:t>
        <a:bodyPr/>
        <a:lstStyle/>
        <a:p>
          <a:endParaRPr lang="es-ES"/>
        </a:p>
      </dgm:t>
    </dgm:pt>
    <dgm:pt modelId="{B5EE40F9-8EEA-4F48-9362-67A606989BC9}">
      <dgm:prSet phldrT="[Texto]" custT="1"/>
      <dgm:spPr/>
      <dgm:t>
        <a:bodyPr/>
        <a:lstStyle/>
        <a:p>
          <a:r>
            <a:rPr lang="es-ES" sz="1800" dirty="0" smtClean="0"/>
            <a:t>Oferta para completar un ciclo</a:t>
          </a:r>
          <a:endParaRPr lang="es-ES" sz="1800" dirty="0"/>
        </a:p>
      </dgm:t>
    </dgm:pt>
    <dgm:pt modelId="{1DB44199-FBFA-4F99-B631-F4644A81BA39}" type="parTrans" cxnId="{AFA58560-AF6E-423C-8140-9C89AC75DE70}">
      <dgm:prSet/>
      <dgm:spPr/>
      <dgm:t>
        <a:bodyPr/>
        <a:lstStyle/>
        <a:p>
          <a:endParaRPr lang="es-ES"/>
        </a:p>
      </dgm:t>
    </dgm:pt>
    <dgm:pt modelId="{85955EE8-7C08-4AD7-9BB2-23A4749CC516}" type="sibTrans" cxnId="{AFA58560-AF6E-423C-8140-9C89AC75DE70}">
      <dgm:prSet/>
      <dgm:spPr/>
      <dgm:t>
        <a:bodyPr/>
        <a:lstStyle/>
        <a:p>
          <a:endParaRPr lang="es-ES"/>
        </a:p>
      </dgm:t>
    </dgm:pt>
    <dgm:pt modelId="{EC7D7EB9-40FC-44C3-BAE0-77494548CAE1}">
      <dgm:prSet phldrT="[Texto]" custT="1"/>
      <dgm:spPr/>
      <dgm:t>
        <a:bodyPr/>
        <a:lstStyle/>
        <a:p>
          <a:r>
            <a:rPr lang="es-ES" sz="1400" dirty="0" smtClean="0">
              <a:solidFill>
                <a:srgbClr val="C00000"/>
              </a:solidFill>
            </a:rPr>
            <a:t>Oferta para completar un ciclo</a:t>
          </a:r>
          <a:endParaRPr lang="es-ES" sz="1400" dirty="0">
            <a:solidFill>
              <a:srgbClr val="C00000"/>
            </a:solidFill>
          </a:endParaRPr>
        </a:p>
      </dgm:t>
    </dgm:pt>
    <dgm:pt modelId="{9E2D5552-8E3F-4B0D-BC01-B2189651CB4C}" type="parTrans" cxnId="{6C80E0E3-5F9E-435C-AE34-08241A654EEE}">
      <dgm:prSet/>
      <dgm:spPr/>
      <dgm:t>
        <a:bodyPr/>
        <a:lstStyle/>
        <a:p>
          <a:endParaRPr lang="es-ES"/>
        </a:p>
      </dgm:t>
    </dgm:pt>
    <dgm:pt modelId="{FB9A0939-CE7A-4EC2-BA5C-4FB31F335BF3}" type="sibTrans" cxnId="{6C80E0E3-5F9E-435C-AE34-08241A654EEE}">
      <dgm:prSet/>
      <dgm:spPr/>
      <dgm:t>
        <a:bodyPr/>
        <a:lstStyle/>
        <a:p>
          <a:endParaRPr lang="es-ES"/>
        </a:p>
      </dgm:t>
    </dgm:pt>
    <dgm:pt modelId="{48D0E4BE-A5A4-4953-9594-FA0872155220}">
      <dgm:prSet phldrT="[Texto]"/>
      <dgm:spPr/>
      <dgm:t>
        <a:bodyPr/>
        <a:lstStyle/>
        <a:p>
          <a:r>
            <a:rPr lang="es-ES" dirty="0" smtClean="0"/>
            <a:t>Acciones formativas en las empresas</a:t>
          </a:r>
          <a:endParaRPr lang="es-ES" dirty="0"/>
        </a:p>
      </dgm:t>
    </dgm:pt>
    <dgm:pt modelId="{03A0A283-7C8B-4DA4-8EC5-2AB955B74A80}" type="parTrans" cxnId="{8E77ED30-209D-49A0-8849-01479A0DA46D}">
      <dgm:prSet/>
      <dgm:spPr/>
      <dgm:t>
        <a:bodyPr/>
        <a:lstStyle/>
        <a:p>
          <a:endParaRPr lang="es-ES"/>
        </a:p>
      </dgm:t>
    </dgm:pt>
    <dgm:pt modelId="{D78C7E26-857E-4EDA-89D9-A057DE31F528}" type="sibTrans" cxnId="{8E77ED30-209D-49A0-8849-01479A0DA46D}">
      <dgm:prSet/>
      <dgm:spPr/>
      <dgm:t>
        <a:bodyPr/>
        <a:lstStyle/>
        <a:p>
          <a:endParaRPr lang="es-ES"/>
        </a:p>
      </dgm:t>
    </dgm:pt>
    <dgm:pt modelId="{AF71FD9E-A566-421E-86B9-80266EB89442}">
      <dgm:prSet phldrT="[Texto]"/>
      <dgm:spPr/>
      <dgm:t>
        <a:bodyPr/>
        <a:lstStyle/>
        <a:p>
          <a:r>
            <a:rPr lang="es-ES" dirty="0" smtClean="0"/>
            <a:t>formación acumulable para la obtención de un título de FP</a:t>
          </a:r>
          <a:endParaRPr lang="es-ES" dirty="0"/>
        </a:p>
      </dgm:t>
    </dgm:pt>
    <dgm:pt modelId="{578AF31D-4679-4C1C-A70F-DC1D7098B8E1}" type="sibTrans" cxnId="{D7BC56AB-E5C8-461B-AC63-3ECF987BCF2C}">
      <dgm:prSet/>
      <dgm:spPr/>
      <dgm:t>
        <a:bodyPr/>
        <a:lstStyle/>
        <a:p>
          <a:endParaRPr lang="es-ES"/>
        </a:p>
      </dgm:t>
    </dgm:pt>
    <dgm:pt modelId="{5F48126A-75DE-44E7-B2BE-209CB4E7101C}" type="parTrans" cxnId="{D7BC56AB-E5C8-461B-AC63-3ECF987BCF2C}">
      <dgm:prSet/>
      <dgm:spPr/>
      <dgm:t>
        <a:bodyPr/>
        <a:lstStyle/>
        <a:p>
          <a:endParaRPr lang="es-ES"/>
        </a:p>
      </dgm:t>
    </dgm:pt>
    <dgm:pt modelId="{0FA0D2FF-18D0-42F3-A1E8-6BACA55CE49B}">
      <dgm:prSet phldrT="[Texto]"/>
      <dgm:spPr/>
      <dgm:t>
        <a:bodyPr/>
        <a:lstStyle/>
        <a:p>
          <a:r>
            <a:rPr lang="es-ES" b="0" dirty="0" smtClean="0">
              <a:solidFill>
                <a:srgbClr val="C00000"/>
              </a:solidFill>
            </a:rPr>
            <a:t>Oferta modular</a:t>
          </a:r>
          <a:endParaRPr lang="es-ES" b="0" dirty="0">
            <a:solidFill>
              <a:srgbClr val="C00000"/>
            </a:solidFill>
          </a:endParaRPr>
        </a:p>
      </dgm:t>
    </dgm:pt>
    <dgm:pt modelId="{36635FFF-1072-4749-82D3-A45A7CF697E0}" type="parTrans" cxnId="{098C96E5-A82B-42E9-8AEF-CAF0E4E79AA4}">
      <dgm:prSet/>
      <dgm:spPr/>
      <dgm:t>
        <a:bodyPr/>
        <a:lstStyle/>
        <a:p>
          <a:endParaRPr lang="es-ES"/>
        </a:p>
      </dgm:t>
    </dgm:pt>
    <dgm:pt modelId="{9F82F123-C9AB-4E14-8BA0-E66C13210B75}" type="sibTrans" cxnId="{098C96E5-A82B-42E9-8AEF-CAF0E4E79AA4}">
      <dgm:prSet/>
      <dgm:spPr/>
      <dgm:t>
        <a:bodyPr/>
        <a:lstStyle/>
        <a:p>
          <a:endParaRPr lang="es-ES"/>
        </a:p>
      </dgm:t>
    </dgm:pt>
    <dgm:pt modelId="{4892F061-0863-461A-9B96-D4F7F658CE8F}">
      <dgm:prSet phldrT="[Texto]"/>
      <dgm:spPr/>
      <dgm:t>
        <a:bodyPr/>
        <a:lstStyle/>
        <a:p>
          <a:endParaRPr lang="es-ES" b="1" dirty="0">
            <a:solidFill>
              <a:srgbClr val="FFC000"/>
            </a:solidFill>
          </a:endParaRPr>
        </a:p>
      </dgm:t>
    </dgm:pt>
    <dgm:pt modelId="{DB98EA17-A2FA-4F4A-BAA8-1BF97D8817D6}" type="parTrans" cxnId="{F4A761F1-3D07-46DB-A4D0-7BAF5B0200A2}">
      <dgm:prSet/>
      <dgm:spPr/>
      <dgm:t>
        <a:bodyPr/>
        <a:lstStyle/>
        <a:p>
          <a:endParaRPr lang="es-ES"/>
        </a:p>
      </dgm:t>
    </dgm:pt>
    <dgm:pt modelId="{BF1056E7-7BA5-44A3-B091-B70C0E4F32B9}" type="sibTrans" cxnId="{F4A761F1-3D07-46DB-A4D0-7BAF5B0200A2}">
      <dgm:prSet/>
      <dgm:spPr/>
      <dgm:t>
        <a:bodyPr/>
        <a:lstStyle/>
        <a:p>
          <a:endParaRPr lang="es-ES"/>
        </a:p>
      </dgm:t>
    </dgm:pt>
    <dgm:pt modelId="{60D5782C-5835-4DE0-9CA5-9D2490C46B75}">
      <dgm:prSet phldrT="[Texto]"/>
      <dgm:spPr/>
      <dgm:t>
        <a:bodyPr/>
        <a:lstStyle/>
        <a:p>
          <a:r>
            <a:rPr lang="es-ES" sz="1200" smtClean="0"/>
            <a:t>para que las personas que hayan participado en el procedimiento de evaluación y acreditación de competencias profesionales adquiridas por la experiencia laboral, puedan completar la formación necesaria para la obtención de un título</a:t>
          </a:r>
          <a:endParaRPr lang="es-ES" sz="1200" dirty="0"/>
        </a:p>
      </dgm:t>
    </dgm:pt>
    <dgm:pt modelId="{D4BD2389-5C61-4F3C-9C2D-02E566919D75}" type="parTrans" cxnId="{BE857062-137B-49F3-89DF-9D2E0467F397}">
      <dgm:prSet/>
      <dgm:spPr/>
      <dgm:t>
        <a:bodyPr/>
        <a:lstStyle/>
        <a:p>
          <a:endParaRPr lang="es-ES"/>
        </a:p>
      </dgm:t>
    </dgm:pt>
    <dgm:pt modelId="{D027EFDB-788D-4874-ABC5-37133BE0F101}" type="sibTrans" cxnId="{BE857062-137B-49F3-89DF-9D2E0467F397}">
      <dgm:prSet/>
      <dgm:spPr/>
      <dgm:t>
        <a:bodyPr/>
        <a:lstStyle/>
        <a:p>
          <a:endParaRPr lang="es-ES"/>
        </a:p>
      </dgm:t>
    </dgm:pt>
    <dgm:pt modelId="{A70FDAA5-E5AD-4EC8-8BA5-398F3231BCE4}">
      <dgm:prSet phldrT="[Texto]"/>
      <dgm:spPr/>
      <dgm:t>
        <a:bodyPr/>
        <a:lstStyle/>
        <a:p>
          <a:endParaRPr lang="es-ES" sz="1200" dirty="0">
            <a:solidFill>
              <a:srgbClr val="FFFF00"/>
            </a:solidFill>
          </a:endParaRPr>
        </a:p>
      </dgm:t>
    </dgm:pt>
    <dgm:pt modelId="{54E7D043-9246-4CA6-9DE2-7F0C4E55ADA0}" type="parTrans" cxnId="{6C990DB7-9B28-4785-AA75-24B8A9268D19}">
      <dgm:prSet/>
      <dgm:spPr/>
      <dgm:t>
        <a:bodyPr/>
        <a:lstStyle/>
        <a:p>
          <a:endParaRPr lang="es-ES"/>
        </a:p>
      </dgm:t>
    </dgm:pt>
    <dgm:pt modelId="{DAFC5B79-A616-480E-ADDD-22B4AC99D03C}" type="sibTrans" cxnId="{6C990DB7-9B28-4785-AA75-24B8A9268D19}">
      <dgm:prSet/>
      <dgm:spPr/>
      <dgm:t>
        <a:bodyPr/>
        <a:lstStyle/>
        <a:p>
          <a:endParaRPr lang="es-ES"/>
        </a:p>
      </dgm:t>
    </dgm:pt>
    <dgm:pt modelId="{E63A8E9E-4D40-4492-A924-77092C23C0C4}">
      <dgm:prSet phldrT="[Texto]"/>
      <dgm:spPr/>
      <dgm:t>
        <a:bodyPr/>
        <a:lstStyle/>
        <a:p>
          <a:r>
            <a:rPr lang="es-ES" sz="1500" dirty="0" smtClean="0"/>
            <a:t>acciones formativas destinadas a facilitar a sus trabajadores mayores de 18 años la obtención de un título de formación profesional</a:t>
          </a:r>
          <a:endParaRPr lang="es-ES" sz="1500" dirty="0"/>
        </a:p>
      </dgm:t>
    </dgm:pt>
    <dgm:pt modelId="{61C43E46-AC7E-46D8-914A-DB4C39EAFED2}" type="parTrans" cxnId="{428B3121-468A-4419-9D39-3ED54626C7B8}">
      <dgm:prSet/>
      <dgm:spPr/>
      <dgm:t>
        <a:bodyPr/>
        <a:lstStyle/>
        <a:p>
          <a:endParaRPr lang="es-ES"/>
        </a:p>
      </dgm:t>
    </dgm:pt>
    <dgm:pt modelId="{70985503-10D3-460F-84A2-ED465077BDE3}" type="sibTrans" cxnId="{428B3121-468A-4419-9D39-3ED54626C7B8}">
      <dgm:prSet/>
      <dgm:spPr/>
      <dgm:t>
        <a:bodyPr/>
        <a:lstStyle/>
        <a:p>
          <a:endParaRPr lang="es-ES"/>
        </a:p>
      </dgm:t>
    </dgm:pt>
    <dgm:pt modelId="{A8C5BF24-2AC9-488E-97C9-980961605DEB}">
      <dgm:prSet phldrT="[Texto]" custT="1"/>
      <dgm:spPr/>
      <dgm:t>
        <a:bodyPr/>
        <a:lstStyle/>
        <a:p>
          <a:r>
            <a:rPr lang="es-ES" sz="1800" dirty="0" smtClean="0"/>
            <a:t>para impartir en empresas </a:t>
          </a:r>
          <a:endParaRPr lang="es-ES" sz="1800" dirty="0"/>
        </a:p>
      </dgm:t>
    </dgm:pt>
    <dgm:pt modelId="{24DA41BE-50A3-48A7-AD84-F762F6927872}" type="parTrans" cxnId="{A35623B6-FD55-49C8-AE96-02990EC3EA68}">
      <dgm:prSet/>
      <dgm:spPr/>
      <dgm:t>
        <a:bodyPr/>
        <a:lstStyle/>
        <a:p>
          <a:endParaRPr lang="es-ES"/>
        </a:p>
      </dgm:t>
    </dgm:pt>
    <dgm:pt modelId="{07675208-D090-44AF-B46D-46211D2C3658}" type="sibTrans" cxnId="{A35623B6-FD55-49C8-AE96-02990EC3EA68}">
      <dgm:prSet/>
      <dgm:spPr/>
      <dgm:t>
        <a:bodyPr/>
        <a:lstStyle/>
        <a:p>
          <a:endParaRPr lang="es-ES"/>
        </a:p>
      </dgm:t>
    </dgm:pt>
    <dgm:pt modelId="{5EC6DD4E-3772-43C6-90D2-C2392E426C4D}">
      <dgm:prSet phldrT="[Texto]"/>
      <dgm:spPr/>
      <dgm:t>
        <a:bodyPr/>
        <a:lstStyle/>
        <a:p>
          <a:endParaRPr lang="es-ES" sz="1500" dirty="0"/>
        </a:p>
      </dgm:t>
    </dgm:pt>
    <dgm:pt modelId="{C4BD9A7F-79F2-4A47-A83A-C1CADB46705E}" type="parTrans" cxnId="{87BC5585-7249-47FA-95B0-9C7A32123043}">
      <dgm:prSet/>
      <dgm:spPr/>
      <dgm:t>
        <a:bodyPr/>
        <a:lstStyle/>
        <a:p>
          <a:endParaRPr lang="es-ES"/>
        </a:p>
      </dgm:t>
    </dgm:pt>
    <dgm:pt modelId="{64989875-9000-40E5-BB27-B1A5FA7DC24B}" type="sibTrans" cxnId="{87BC5585-7249-47FA-95B0-9C7A32123043}">
      <dgm:prSet/>
      <dgm:spPr/>
      <dgm:t>
        <a:bodyPr/>
        <a:lstStyle/>
        <a:p>
          <a:endParaRPr lang="es-ES"/>
        </a:p>
      </dgm:t>
    </dgm:pt>
    <dgm:pt modelId="{B2FE5CA4-9A4C-4FEB-AC30-B042F2F1BB13}" type="pres">
      <dgm:prSet presAssocID="{0DF3240A-E0AC-4D96-8B15-D1C27EA33AC0}" presName="linearFlow" presStyleCnt="0">
        <dgm:presLayoutVars>
          <dgm:dir/>
          <dgm:animLvl val="lvl"/>
          <dgm:resizeHandles/>
        </dgm:presLayoutVars>
      </dgm:prSet>
      <dgm:spPr/>
      <dgm:t>
        <a:bodyPr/>
        <a:lstStyle/>
        <a:p>
          <a:endParaRPr lang="es-ES"/>
        </a:p>
      </dgm:t>
    </dgm:pt>
    <dgm:pt modelId="{61B758C9-A651-4464-A930-00BF7B68D252}" type="pres">
      <dgm:prSet presAssocID="{C70E5E54-F848-42E2-ABC5-690A331A069F}" presName="compositeNode" presStyleCnt="0">
        <dgm:presLayoutVars>
          <dgm:bulletEnabled val="1"/>
        </dgm:presLayoutVars>
      </dgm:prSet>
      <dgm:spPr/>
      <dgm:t>
        <a:bodyPr/>
        <a:lstStyle/>
        <a:p>
          <a:endParaRPr lang="es-ES"/>
        </a:p>
      </dgm:t>
    </dgm:pt>
    <dgm:pt modelId="{B9D81777-E846-401F-8E86-66A6920FC0D4}" type="pres">
      <dgm:prSet presAssocID="{C70E5E54-F848-42E2-ABC5-690A331A069F}"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54000" r="-54000"/>
          </a:stretch>
        </a:blipFill>
      </dgm:spPr>
      <dgm:t>
        <a:bodyPr/>
        <a:lstStyle/>
        <a:p>
          <a:endParaRPr lang="es-ES"/>
        </a:p>
      </dgm:t>
    </dgm:pt>
    <dgm:pt modelId="{507E21F0-52DD-4F4F-A7F5-870EB58A7FC3}" type="pres">
      <dgm:prSet presAssocID="{C70E5E54-F848-42E2-ABC5-690A331A069F}" presName="childNode" presStyleLbl="node1" presStyleIdx="0" presStyleCnt="3">
        <dgm:presLayoutVars>
          <dgm:bulletEnabled val="1"/>
        </dgm:presLayoutVars>
      </dgm:prSet>
      <dgm:spPr/>
      <dgm:t>
        <a:bodyPr/>
        <a:lstStyle/>
        <a:p>
          <a:endParaRPr lang="es-ES"/>
        </a:p>
      </dgm:t>
    </dgm:pt>
    <dgm:pt modelId="{C98EAFCF-B26B-4185-B6EA-3BFE5064076E}" type="pres">
      <dgm:prSet presAssocID="{C70E5E54-F848-42E2-ABC5-690A331A069F}" presName="parentNode" presStyleLbl="revTx" presStyleIdx="0" presStyleCnt="3">
        <dgm:presLayoutVars>
          <dgm:chMax val="0"/>
          <dgm:bulletEnabled val="1"/>
        </dgm:presLayoutVars>
      </dgm:prSet>
      <dgm:spPr/>
      <dgm:t>
        <a:bodyPr/>
        <a:lstStyle/>
        <a:p>
          <a:endParaRPr lang="es-ES"/>
        </a:p>
      </dgm:t>
    </dgm:pt>
    <dgm:pt modelId="{AD176B1A-88F2-4AC9-9482-413197578915}" type="pres">
      <dgm:prSet presAssocID="{D516D593-C9DB-419C-924D-AFC809D9AE24}" presName="sibTrans" presStyleCnt="0"/>
      <dgm:spPr/>
      <dgm:t>
        <a:bodyPr/>
        <a:lstStyle/>
        <a:p>
          <a:endParaRPr lang="es-ES"/>
        </a:p>
      </dgm:t>
    </dgm:pt>
    <dgm:pt modelId="{A3AA7223-9492-467A-80FA-F7A82A428DA7}" type="pres">
      <dgm:prSet presAssocID="{B5EE40F9-8EEA-4F48-9362-67A606989BC9}" presName="compositeNode" presStyleCnt="0">
        <dgm:presLayoutVars>
          <dgm:bulletEnabled val="1"/>
        </dgm:presLayoutVars>
      </dgm:prSet>
      <dgm:spPr/>
      <dgm:t>
        <a:bodyPr/>
        <a:lstStyle/>
        <a:p>
          <a:endParaRPr lang="es-ES"/>
        </a:p>
      </dgm:t>
    </dgm:pt>
    <dgm:pt modelId="{13B9809A-31A6-4594-BCC6-C8E7B7A2CD0F}" type="pres">
      <dgm:prSet presAssocID="{B5EE40F9-8EEA-4F48-9362-67A606989BC9}"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22000" b="-22000"/>
          </a:stretch>
        </a:blipFill>
      </dgm:spPr>
      <dgm:t>
        <a:bodyPr/>
        <a:lstStyle/>
        <a:p>
          <a:endParaRPr lang="es-ES"/>
        </a:p>
      </dgm:t>
    </dgm:pt>
    <dgm:pt modelId="{EEE8A8AE-DE7D-44D9-93A2-B709FD21C7FF}" type="pres">
      <dgm:prSet presAssocID="{B5EE40F9-8EEA-4F48-9362-67A606989BC9}" presName="childNode" presStyleLbl="node1" presStyleIdx="1" presStyleCnt="3">
        <dgm:presLayoutVars>
          <dgm:bulletEnabled val="1"/>
        </dgm:presLayoutVars>
      </dgm:prSet>
      <dgm:spPr/>
      <dgm:t>
        <a:bodyPr/>
        <a:lstStyle/>
        <a:p>
          <a:endParaRPr lang="es-ES"/>
        </a:p>
      </dgm:t>
    </dgm:pt>
    <dgm:pt modelId="{094BBA6A-5EB7-4E77-9357-63AF193EEC41}" type="pres">
      <dgm:prSet presAssocID="{B5EE40F9-8EEA-4F48-9362-67A606989BC9}" presName="parentNode" presStyleLbl="revTx" presStyleIdx="1" presStyleCnt="3">
        <dgm:presLayoutVars>
          <dgm:chMax val="0"/>
          <dgm:bulletEnabled val="1"/>
        </dgm:presLayoutVars>
      </dgm:prSet>
      <dgm:spPr/>
      <dgm:t>
        <a:bodyPr/>
        <a:lstStyle/>
        <a:p>
          <a:endParaRPr lang="es-ES"/>
        </a:p>
      </dgm:t>
    </dgm:pt>
    <dgm:pt modelId="{7122B5D9-4CE4-4588-846F-DC1918A70847}" type="pres">
      <dgm:prSet presAssocID="{85955EE8-7C08-4AD7-9BB2-23A4749CC516}" presName="sibTrans" presStyleCnt="0"/>
      <dgm:spPr/>
      <dgm:t>
        <a:bodyPr/>
        <a:lstStyle/>
        <a:p>
          <a:endParaRPr lang="es-ES"/>
        </a:p>
      </dgm:t>
    </dgm:pt>
    <dgm:pt modelId="{F83079E2-8E17-4D31-BAA8-EEFD64E89F69}" type="pres">
      <dgm:prSet presAssocID="{48D0E4BE-A5A4-4953-9594-FA0872155220}" presName="compositeNode" presStyleCnt="0">
        <dgm:presLayoutVars>
          <dgm:bulletEnabled val="1"/>
        </dgm:presLayoutVars>
      </dgm:prSet>
      <dgm:spPr/>
      <dgm:t>
        <a:bodyPr/>
        <a:lstStyle/>
        <a:p>
          <a:endParaRPr lang="es-ES"/>
        </a:p>
      </dgm:t>
    </dgm:pt>
    <dgm:pt modelId="{46C891C2-825F-46ED-BEAE-078C2EFF01EC}" type="pres">
      <dgm:prSet presAssocID="{48D0E4BE-A5A4-4953-9594-FA0872155220}"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2000" r="-2000"/>
          </a:stretch>
        </a:blipFill>
      </dgm:spPr>
      <dgm:t>
        <a:bodyPr/>
        <a:lstStyle/>
        <a:p>
          <a:endParaRPr lang="es-ES"/>
        </a:p>
      </dgm:t>
    </dgm:pt>
    <dgm:pt modelId="{B4CB8ECB-AEF7-42FA-BB37-9E5C4D43C212}" type="pres">
      <dgm:prSet presAssocID="{48D0E4BE-A5A4-4953-9594-FA0872155220}" presName="childNode" presStyleLbl="node1" presStyleIdx="2" presStyleCnt="3">
        <dgm:presLayoutVars>
          <dgm:bulletEnabled val="1"/>
        </dgm:presLayoutVars>
      </dgm:prSet>
      <dgm:spPr/>
      <dgm:t>
        <a:bodyPr/>
        <a:lstStyle/>
        <a:p>
          <a:endParaRPr lang="es-ES"/>
        </a:p>
      </dgm:t>
    </dgm:pt>
    <dgm:pt modelId="{5CAE5A4A-DCE4-492F-BE8B-A5B976869465}" type="pres">
      <dgm:prSet presAssocID="{48D0E4BE-A5A4-4953-9594-FA0872155220}" presName="parentNode" presStyleLbl="revTx" presStyleIdx="2" presStyleCnt="3">
        <dgm:presLayoutVars>
          <dgm:chMax val="0"/>
          <dgm:bulletEnabled val="1"/>
        </dgm:presLayoutVars>
      </dgm:prSet>
      <dgm:spPr/>
      <dgm:t>
        <a:bodyPr/>
        <a:lstStyle/>
        <a:p>
          <a:endParaRPr lang="es-ES"/>
        </a:p>
      </dgm:t>
    </dgm:pt>
  </dgm:ptLst>
  <dgm:cxnLst>
    <dgm:cxn modelId="{974D2BC5-7A04-4E41-9708-5330BEE199A8}" type="presOf" srcId="{48D0E4BE-A5A4-4953-9594-FA0872155220}" destId="{5CAE5A4A-DCE4-492F-BE8B-A5B976869465}" srcOrd="0" destOrd="0" presId="urn:microsoft.com/office/officeart/2005/8/layout/hList2#1"/>
    <dgm:cxn modelId="{F4A761F1-3D07-46DB-A4D0-7BAF5B0200A2}" srcId="{C70E5E54-F848-42E2-ABC5-690A331A069F}" destId="{4892F061-0863-461A-9B96-D4F7F658CE8F}" srcOrd="1" destOrd="0" parTransId="{DB98EA17-A2FA-4F4A-BAA8-1BF97D8817D6}" sibTransId="{BF1056E7-7BA5-44A3-B091-B70C0E4F32B9}"/>
    <dgm:cxn modelId="{098C96E5-A82B-42E9-8AEF-CAF0E4E79AA4}" srcId="{C70E5E54-F848-42E2-ABC5-690A331A069F}" destId="{0FA0D2FF-18D0-42F3-A1E8-6BACA55CE49B}" srcOrd="0" destOrd="0" parTransId="{36635FFF-1072-4749-82D3-A45A7CF697E0}" sibTransId="{9F82F123-C9AB-4E14-8BA0-E66C13210B75}"/>
    <dgm:cxn modelId="{F6EA3B02-4126-450C-9C6F-C283D0C87F4B}" type="presOf" srcId="{A8C5BF24-2AC9-488E-97C9-980961605DEB}" destId="{B4CB8ECB-AEF7-42FA-BB37-9E5C4D43C212}" srcOrd="0" destOrd="0" presId="urn:microsoft.com/office/officeart/2005/8/layout/hList2#1"/>
    <dgm:cxn modelId="{03646B7B-1ED8-4D56-BE13-4E63604159CC}" type="presOf" srcId="{C70E5E54-F848-42E2-ABC5-690A331A069F}" destId="{C98EAFCF-B26B-4185-B6EA-3BFE5064076E}" srcOrd="0" destOrd="0" presId="urn:microsoft.com/office/officeart/2005/8/layout/hList2#1"/>
    <dgm:cxn modelId="{87BC5585-7249-47FA-95B0-9C7A32123043}" srcId="{48D0E4BE-A5A4-4953-9594-FA0872155220}" destId="{5EC6DD4E-3772-43C6-90D2-C2392E426C4D}" srcOrd="1" destOrd="0" parTransId="{C4BD9A7F-79F2-4A47-A83A-C1CADB46705E}" sibTransId="{64989875-9000-40E5-BB27-B1A5FA7DC24B}"/>
    <dgm:cxn modelId="{4437F429-B639-46FB-8FBD-FAF3AA8494A6}" type="presOf" srcId="{E63A8E9E-4D40-4492-A924-77092C23C0C4}" destId="{B4CB8ECB-AEF7-42FA-BB37-9E5C4D43C212}" srcOrd="0" destOrd="2" presId="urn:microsoft.com/office/officeart/2005/8/layout/hList2#1"/>
    <dgm:cxn modelId="{BE857062-137B-49F3-89DF-9D2E0467F397}" srcId="{B5EE40F9-8EEA-4F48-9362-67A606989BC9}" destId="{60D5782C-5835-4DE0-9CA5-9D2490C46B75}" srcOrd="2" destOrd="0" parTransId="{D4BD2389-5C61-4F3C-9C2D-02E566919D75}" sibTransId="{D027EFDB-788D-4874-ABC5-37133BE0F101}"/>
    <dgm:cxn modelId="{F0A41872-B646-4FF5-8633-AC156573D379}" type="presOf" srcId="{0FA0D2FF-18D0-42F3-A1E8-6BACA55CE49B}" destId="{507E21F0-52DD-4F4F-A7F5-870EB58A7FC3}" srcOrd="0" destOrd="0" presId="urn:microsoft.com/office/officeart/2005/8/layout/hList2#1"/>
    <dgm:cxn modelId="{AB457EBA-8E9B-437F-AEB2-C4EF9F3CBC6D}" type="presOf" srcId="{B5EE40F9-8EEA-4F48-9362-67A606989BC9}" destId="{094BBA6A-5EB7-4E77-9357-63AF193EEC41}" srcOrd="0" destOrd="0" presId="urn:microsoft.com/office/officeart/2005/8/layout/hList2#1"/>
    <dgm:cxn modelId="{A35623B6-FD55-49C8-AE96-02990EC3EA68}" srcId="{48D0E4BE-A5A4-4953-9594-FA0872155220}" destId="{A8C5BF24-2AC9-488E-97C9-980961605DEB}" srcOrd="0" destOrd="0" parTransId="{24DA41BE-50A3-48A7-AD84-F762F6927872}" sibTransId="{07675208-D090-44AF-B46D-46211D2C3658}"/>
    <dgm:cxn modelId="{F6DC5EA1-9783-44A9-A216-0811D41E8816}" type="presOf" srcId="{AF71FD9E-A566-421E-86B9-80266EB89442}" destId="{507E21F0-52DD-4F4F-A7F5-870EB58A7FC3}" srcOrd="0" destOrd="2" presId="urn:microsoft.com/office/officeart/2005/8/layout/hList2#1"/>
    <dgm:cxn modelId="{37D46AD0-6E23-4D2A-877D-5F5136F225AE}" type="presOf" srcId="{A70FDAA5-E5AD-4EC8-8BA5-398F3231BCE4}" destId="{EEE8A8AE-DE7D-44D9-93A2-B709FD21C7FF}" srcOrd="0" destOrd="1" presId="urn:microsoft.com/office/officeart/2005/8/layout/hList2#1"/>
    <dgm:cxn modelId="{6C80E0E3-5F9E-435C-AE34-08241A654EEE}" srcId="{B5EE40F9-8EEA-4F48-9362-67A606989BC9}" destId="{EC7D7EB9-40FC-44C3-BAE0-77494548CAE1}" srcOrd="0" destOrd="0" parTransId="{9E2D5552-8E3F-4B0D-BC01-B2189651CB4C}" sibTransId="{FB9A0939-CE7A-4EC2-BA5C-4FB31F335BF3}"/>
    <dgm:cxn modelId="{AFA58560-AF6E-423C-8140-9C89AC75DE70}" srcId="{0DF3240A-E0AC-4D96-8B15-D1C27EA33AC0}" destId="{B5EE40F9-8EEA-4F48-9362-67A606989BC9}" srcOrd="1" destOrd="0" parTransId="{1DB44199-FBFA-4F99-B631-F4644A81BA39}" sibTransId="{85955EE8-7C08-4AD7-9BB2-23A4749CC516}"/>
    <dgm:cxn modelId="{428B3121-468A-4419-9D39-3ED54626C7B8}" srcId="{48D0E4BE-A5A4-4953-9594-FA0872155220}" destId="{E63A8E9E-4D40-4492-A924-77092C23C0C4}" srcOrd="2" destOrd="0" parTransId="{61C43E46-AC7E-46D8-914A-DB4C39EAFED2}" sibTransId="{70985503-10D3-460F-84A2-ED465077BDE3}"/>
    <dgm:cxn modelId="{D7BC56AB-E5C8-461B-AC63-3ECF987BCF2C}" srcId="{C70E5E54-F848-42E2-ABC5-690A331A069F}" destId="{AF71FD9E-A566-421E-86B9-80266EB89442}" srcOrd="2" destOrd="0" parTransId="{5F48126A-75DE-44E7-B2BE-209CB4E7101C}" sibTransId="{578AF31D-4679-4C1C-A70F-DC1D7098B8E1}"/>
    <dgm:cxn modelId="{8E77ED30-209D-49A0-8849-01479A0DA46D}" srcId="{0DF3240A-E0AC-4D96-8B15-D1C27EA33AC0}" destId="{48D0E4BE-A5A4-4953-9594-FA0872155220}" srcOrd="2" destOrd="0" parTransId="{03A0A283-7C8B-4DA4-8EC5-2AB955B74A80}" sibTransId="{D78C7E26-857E-4EDA-89D9-A057DE31F528}"/>
    <dgm:cxn modelId="{DE1EB025-381C-4BFE-97B9-9CBD664266FD}" type="presOf" srcId="{5EC6DD4E-3772-43C6-90D2-C2392E426C4D}" destId="{B4CB8ECB-AEF7-42FA-BB37-9E5C4D43C212}" srcOrd="0" destOrd="1" presId="urn:microsoft.com/office/officeart/2005/8/layout/hList2#1"/>
    <dgm:cxn modelId="{5A088941-8B13-4A6E-90FE-DC61DC775577}" type="presOf" srcId="{4892F061-0863-461A-9B96-D4F7F658CE8F}" destId="{507E21F0-52DD-4F4F-A7F5-870EB58A7FC3}" srcOrd="0" destOrd="1" presId="urn:microsoft.com/office/officeart/2005/8/layout/hList2#1"/>
    <dgm:cxn modelId="{AED56EDE-9113-4B06-8555-040CE6595760}" type="presOf" srcId="{0DF3240A-E0AC-4D96-8B15-D1C27EA33AC0}" destId="{B2FE5CA4-9A4C-4FEB-AC30-B042F2F1BB13}" srcOrd="0" destOrd="0" presId="urn:microsoft.com/office/officeart/2005/8/layout/hList2#1"/>
    <dgm:cxn modelId="{9CC6E629-C9E1-4516-B572-E5347AC7C706}" type="presOf" srcId="{EC7D7EB9-40FC-44C3-BAE0-77494548CAE1}" destId="{EEE8A8AE-DE7D-44D9-93A2-B709FD21C7FF}" srcOrd="0" destOrd="0" presId="urn:microsoft.com/office/officeart/2005/8/layout/hList2#1"/>
    <dgm:cxn modelId="{6C990DB7-9B28-4785-AA75-24B8A9268D19}" srcId="{B5EE40F9-8EEA-4F48-9362-67A606989BC9}" destId="{A70FDAA5-E5AD-4EC8-8BA5-398F3231BCE4}" srcOrd="1" destOrd="0" parTransId="{54E7D043-9246-4CA6-9DE2-7F0C4E55ADA0}" sibTransId="{DAFC5B79-A616-480E-ADDD-22B4AC99D03C}"/>
    <dgm:cxn modelId="{C3556E46-FD71-44BB-AEFA-E37D875B5E15}" srcId="{0DF3240A-E0AC-4D96-8B15-D1C27EA33AC0}" destId="{C70E5E54-F848-42E2-ABC5-690A331A069F}" srcOrd="0" destOrd="0" parTransId="{652F7C5D-B405-4033-8D98-8E245A7FB8E8}" sibTransId="{D516D593-C9DB-419C-924D-AFC809D9AE24}"/>
    <dgm:cxn modelId="{631CFD0E-A381-44E8-B72A-B588366C477E}" type="presOf" srcId="{60D5782C-5835-4DE0-9CA5-9D2490C46B75}" destId="{EEE8A8AE-DE7D-44D9-93A2-B709FD21C7FF}" srcOrd="0" destOrd="2" presId="urn:microsoft.com/office/officeart/2005/8/layout/hList2#1"/>
    <dgm:cxn modelId="{23C405C6-385E-4FA4-BC68-EACC378419E6}" type="presParOf" srcId="{B2FE5CA4-9A4C-4FEB-AC30-B042F2F1BB13}" destId="{61B758C9-A651-4464-A930-00BF7B68D252}" srcOrd="0" destOrd="0" presId="urn:microsoft.com/office/officeart/2005/8/layout/hList2#1"/>
    <dgm:cxn modelId="{A792BA60-DC6F-4CCF-8868-7E6137472344}" type="presParOf" srcId="{61B758C9-A651-4464-A930-00BF7B68D252}" destId="{B9D81777-E846-401F-8E86-66A6920FC0D4}" srcOrd="0" destOrd="0" presId="urn:microsoft.com/office/officeart/2005/8/layout/hList2#1"/>
    <dgm:cxn modelId="{09846ABD-7C83-44F4-A729-3D953DBB623B}" type="presParOf" srcId="{61B758C9-A651-4464-A930-00BF7B68D252}" destId="{507E21F0-52DD-4F4F-A7F5-870EB58A7FC3}" srcOrd="1" destOrd="0" presId="urn:microsoft.com/office/officeart/2005/8/layout/hList2#1"/>
    <dgm:cxn modelId="{C740C13B-F974-4BB3-B345-94CF11A3213D}" type="presParOf" srcId="{61B758C9-A651-4464-A930-00BF7B68D252}" destId="{C98EAFCF-B26B-4185-B6EA-3BFE5064076E}" srcOrd="2" destOrd="0" presId="urn:microsoft.com/office/officeart/2005/8/layout/hList2#1"/>
    <dgm:cxn modelId="{FF296CE5-8F93-4D3C-ADED-7A8C242783A0}" type="presParOf" srcId="{B2FE5CA4-9A4C-4FEB-AC30-B042F2F1BB13}" destId="{AD176B1A-88F2-4AC9-9482-413197578915}" srcOrd="1" destOrd="0" presId="urn:microsoft.com/office/officeart/2005/8/layout/hList2#1"/>
    <dgm:cxn modelId="{FB1D173B-D761-41F4-AC02-36CE19BE042B}" type="presParOf" srcId="{B2FE5CA4-9A4C-4FEB-AC30-B042F2F1BB13}" destId="{A3AA7223-9492-467A-80FA-F7A82A428DA7}" srcOrd="2" destOrd="0" presId="urn:microsoft.com/office/officeart/2005/8/layout/hList2#1"/>
    <dgm:cxn modelId="{E3E691FD-7E80-40FC-9A4C-0285290FD693}" type="presParOf" srcId="{A3AA7223-9492-467A-80FA-F7A82A428DA7}" destId="{13B9809A-31A6-4594-BCC6-C8E7B7A2CD0F}" srcOrd="0" destOrd="0" presId="urn:microsoft.com/office/officeart/2005/8/layout/hList2#1"/>
    <dgm:cxn modelId="{DB19DDF8-1777-49A2-8DF6-B2011F2C4D80}" type="presParOf" srcId="{A3AA7223-9492-467A-80FA-F7A82A428DA7}" destId="{EEE8A8AE-DE7D-44D9-93A2-B709FD21C7FF}" srcOrd="1" destOrd="0" presId="urn:microsoft.com/office/officeart/2005/8/layout/hList2#1"/>
    <dgm:cxn modelId="{CD10A1A7-9D98-4603-B57F-2482EF81518D}" type="presParOf" srcId="{A3AA7223-9492-467A-80FA-F7A82A428DA7}" destId="{094BBA6A-5EB7-4E77-9357-63AF193EEC41}" srcOrd="2" destOrd="0" presId="urn:microsoft.com/office/officeart/2005/8/layout/hList2#1"/>
    <dgm:cxn modelId="{44C256AE-373E-4877-8874-CA44B8C0EE7B}" type="presParOf" srcId="{B2FE5CA4-9A4C-4FEB-AC30-B042F2F1BB13}" destId="{7122B5D9-4CE4-4588-846F-DC1918A70847}" srcOrd="3" destOrd="0" presId="urn:microsoft.com/office/officeart/2005/8/layout/hList2#1"/>
    <dgm:cxn modelId="{166D9356-4541-46EA-9AC2-F9DFF079C014}" type="presParOf" srcId="{B2FE5CA4-9A4C-4FEB-AC30-B042F2F1BB13}" destId="{F83079E2-8E17-4D31-BAA8-EEFD64E89F69}" srcOrd="4" destOrd="0" presId="urn:microsoft.com/office/officeart/2005/8/layout/hList2#1"/>
    <dgm:cxn modelId="{931A1D3D-DC39-4174-B848-59CC0986B384}" type="presParOf" srcId="{F83079E2-8E17-4D31-BAA8-EEFD64E89F69}" destId="{46C891C2-825F-46ED-BEAE-078C2EFF01EC}" srcOrd="0" destOrd="0" presId="urn:microsoft.com/office/officeart/2005/8/layout/hList2#1"/>
    <dgm:cxn modelId="{35A27153-DDE5-45A8-AD90-AD90106F1517}" type="presParOf" srcId="{F83079E2-8E17-4D31-BAA8-EEFD64E89F69}" destId="{B4CB8ECB-AEF7-42FA-BB37-9E5C4D43C212}" srcOrd="1" destOrd="0" presId="urn:microsoft.com/office/officeart/2005/8/layout/hList2#1"/>
    <dgm:cxn modelId="{88A4AAB7-C6F5-479B-93C0-73AA7C36BBCC}" type="presParOf" srcId="{F83079E2-8E17-4D31-BAA8-EEFD64E89F69}" destId="{5CAE5A4A-DCE4-492F-BE8B-A5B976869465}" srcOrd="2" destOrd="0" presId="urn:microsoft.com/office/officeart/2005/8/layout/h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89AC80D-C36E-4EDE-B7B0-6B47426DBEE7}"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s-ES"/>
        </a:p>
      </dgm:t>
    </dgm:pt>
    <dgm:pt modelId="{772902D2-F1EF-474D-AD93-20FC095E748E}">
      <dgm:prSet phldrT="[Texto]"/>
      <dgm:spPr/>
      <dgm:t>
        <a:bodyPr/>
        <a:lstStyle/>
        <a:p>
          <a:r>
            <a:rPr lang="es-ES" dirty="0" smtClean="0"/>
            <a:t>Centros públicos</a:t>
          </a:r>
          <a:endParaRPr lang="es-ES" dirty="0"/>
        </a:p>
      </dgm:t>
    </dgm:pt>
    <dgm:pt modelId="{DB2AA4AD-149E-4737-AE15-F958C8E14D5E}" type="parTrans" cxnId="{504EE535-40EA-46C4-BF01-7CB8151E9F47}">
      <dgm:prSet/>
      <dgm:spPr/>
      <dgm:t>
        <a:bodyPr/>
        <a:lstStyle/>
        <a:p>
          <a:endParaRPr lang="es-ES"/>
        </a:p>
      </dgm:t>
    </dgm:pt>
    <dgm:pt modelId="{98226359-D8F3-44A6-9A90-47D77493D3AB}" type="sibTrans" cxnId="{504EE535-40EA-46C4-BF01-7CB8151E9F47}">
      <dgm:prSet/>
      <dgm:spPr/>
      <dgm:t>
        <a:bodyPr/>
        <a:lstStyle/>
        <a:p>
          <a:endParaRPr lang="es-ES"/>
        </a:p>
      </dgm:t>
    </dgm:pt>
    <dgm:pt modelId="{1DDC2860-A1CF-4861-8EBA-EB57644F9CCD}">
      <dgm:prSet phldrT="[Texto]"/>
      <dgm:spPr/>
      <dgm:t>
        <a:bodyPr/>
        <a:lstStyle/>
        <a:p>
          <a:r>
            <a:rPr lang="es-ES" dirty="0" smtClean="0"/>
            <a:t>Centros de referencia nacional</a:t>
          </a:r>
          <a:endParaRPr lang="es-ES" dirty="0"/>
        </a:p>
      </dgm:t>
    </dgm:pt>
    <dgm:pt modelId="{9E03D93C-0A90-4537-9E0C-1135878B2638}" type="parTrans" cxnId="{32C2C913-4ECA-49C0-ACB5-8168D051B9D3}">
      <dgm:prSet/>
      <dgm:spPr/>
      <dgm:t>
        <a:bodyPr/>
        <a:lstStyle/>
        <a:p>
          <a:endParaRPr lang="es-ES"/>
        </a:p>
      </dgm:t>
    </dgm:pt>
    <dgm:pt modelId="{F7DCDFE1-C414-4715-B307-3B7CDD4477F3}" type="sibTrans" cxnId="{32C2C913-4ECA-49C0-ACB5-8168D051B9D3}">
      <dgm:prSet/>
      <dgm:spPr/>
      <dgm:t>
        <a:bodyPr/>
        <a:lstStyle/>
        <a:p>
          <a:endParaRPr lang="es-ES"/>
        </a:p>
      </dgm:t>
    </dgm:pt>
    <dgm:pt modelId="{A6C62F40-A76E-437B-BC2B-923ECDA224E0}">
      <dgm:prSet phldrT="[Texto]"/>
      <dgm:spPr/>
      <dgm:t>
        <a:bodyPr/>
        <a:lstStyle/>
        <a:p>
          <a:r>
            <a:rPr lang="es-ES" dirty="0" smtClean="0"/>
            <a:t>Centros integrados de formación profesional</a:t>
          </a:r>
          <a:endParaRPr lang="es-ES" dirty="0"/>
        </a:p>
      </dgm:t>
    </dgm:pt>
    <dgm:pt modelId="{46533C2C-9244-4D64-87D7-18AFFDE91539}" type="parTrans" cxnId="{1C3663B4-2A2A-4345-A89F-1F3048C32D66}">
      <dgm:prSet/>
      <dgm:spPr/>
      <dgm:t>
        <a:bodyPr/>
        <a:lstStyle/>
        <a:p>
          <a:endParaRPr lang="es-ES"/>
        </a:p>
      </dgm:t>
    </dgm:pt>
    <dgm:pt modelId="{F2873343-66F2-4C66-B8D3-3911DC927D3A}" type="sibTrans" cxnId="{1C3663B4-2A2A-4345-A89F-1F3048C32D66}">
      <dgm:prSet/>
      <dgm:spPr/>
      <dgm:t>
        <a:bodyPr/>
        <a:lstStyle/>
        <a:p>
          <a:endParaRPr lang="es-ES"/>
        </a:p>
      </dgm:t>
    </dgm:pt>
    <dgm:pt modelId="{2DB51709-D1F0-4B19-81BD-72C0377D5E58}">
      <dgm:prSet phldrT="[Texto]"/>
      <dgm:spPr/>
      <dgm:t>
        <a:bodyPr/>
        <a:lstStyle/>
        <a:p>
          <a:r>
            <a:rPr lang="es-ES" dirty="0" smtClean="0"/>
            <a:t>Centros privados autorizados</a:t>
          </a:r>
          <a:endParaRPr lang="es-ES" dirty="0"/>
        </a:p>
      </dgm:t>
    </dgm:pt>
    <dgm:pt modelId="{E852931B-A27B-42E1-A0D7-DF2C115A2DF6}" type="parTrans" cxnId="{BA615800-E638-45DA-9775-FD2F71C9C4B3}">
      <dgm:prSet/>
      <dgm:spPr/>
      <dgm:t>
        <a:bodyPr/>
        <a:lstStyle/>
        <a:p>
          <a:endParaRPr lang="es-ES"/>
        </a:p>
      </dgm:t>
    </dgm:pt>
    <dgm:pt modelId="{A4FD665A-3F63-4808-8EDB-22C5A3472BCC}" type="sibTrans" cxnId="{BA615800-E638-45DA-9775-FD2F71C9C4B3}">
      <dgm:prSet/>
      <dgm:spPr/>
      <dgm:t>
        <a:bodyPr/>
        <a:lstStyle/>
        <a:p>
          <a:endParaRPr lang="es-ES"/>
        </a:p>
      </dgm:t>
    </dgm:pt>
    <dgm:pt modelId="{C3F6A729-597B-4EF7-A625-22147C688A7C}" type="pres">
      <dgm:prSet presAssocID="{B89AC80D-C36E-4EDE-B7B0-6B47426DBEE7}" presName="matrix" presStyleCnt="0">
        <dgm:presLayoutVars>
          <dgm:chMax val="1"/>
          <dgm:dir/>
          <dgm:resizeHandles val="exact"/>
        </dgm:presLayoutVars>
      </dgm:prSet>
      <dgm:spPr/>
      <dgm:t>
        <a:bodyPr/>
        <a:lstStyle/>
        <a:p>
          <a:endParaRPr lang="es-ES"/>
        </a:p>
      </dgm:t>
    </dgm:pt>
    <dgm:pt modelId="{E9F03A40-7A11-410D-9488-4F6C4E1B5DA4}" type="pres">
      <dgm:prSet presAssocID="{B89AC80D-C36E-4EDE-B7B0-6B47426DBEE7}" presName="diamond" presStyleLbl="bgShp" presStyleIdx="0" presStyleCnt="1"/>
      <dgm:spPr/>
    </dgm:pt>
    <dgm:pt modelId="{60FF882D-3DE1-4DD0-B2CF-EF45EA930416}" type="pres">
      <dgm:prSet presAssocID="{B89AC80D-C36E-4EDE-B7B0-6B47426DBEE7}" presName="quad1" presStyleLbl="node1" presStyleIdx="0" presStyleCnt="4">
        <dgm:presLayoutVars>
          <dgm:chMax val="0"/>
          <dgm:chPref val="0"/>
          <dgm:bulletEnabled val="1"/>
        </dgm:presLayoutVars>
      </dgm:prSet>
      <dgm:spPr/>
      <dgm:t>
        <a:bodyPr/>
        <a:lstStyle/>
        <a:p>
          <a:endParaRPr lang="es-ES"/>
        </a:p>
      </dgm:t>
    </dgm:pt>
    <dgm:pt modelId="{F6BD37C7-1C32-4885-8134-5EFFDA90BFC2}" type="pres">
      <dgm:prSet presAssocID="{B89AC80D-C36E-4EDE-B7B0-6B47426DBEE7}" presName="quad2" presStyleLbl="node1" presStyleIdx="1" presStyleCnt="4">
        <dgm:presLayoutVars>
          <dgm:chMax val="0"/>
          <dgm:chPref val="0"/>
          <dgm:bulletEnabled val="1"/>
        </dgm:presLayoutVars>
      </dgm:prSet>
      <dgm:spPr/>
      <dgm:t>
        <a:bodyPr/>
        <a:lstStyle/>
        <a:p>
          <a:endParaRPr lang="es-ES"/>
        </a:p>
      </dgm:t>
    </dgm:pt>
    <dgm:pt modelId="{99B63854-1056-4231-B483-79700D21AA2B}" type="pres">
      <dgm:prSet presAssocID="{B89AC80D-C36E-4EDE-B7B0-6B47426DBEE7}" presName="quad3" presStyleLbl="node1" presStyleIdx="2" presStyleCnt="4">
        <dgm:presLayoutVars>
          <dgm:chMax val="0"/>
          <dgm:chPref val="0"/>
          <dgm:bulletEnabled val="1"/>
        </dgm:presLayoutVars>
      </dgm:prSet>
      <dgm:spPr/>
      <dgm:t>
        <a:bodyPr/>
        <a:lstStyle/>
        <a:p>
          <a:endParaRPr lang="es-ES"/>
        </a:p>
      </dgm:t>
    </dgm:pt>
    <dgm:pt modelId="{556445E2-EBB7-48C0-95A3-4EF7D7B05219}" type="pres">
      <dgm:prSet presAssocID="{B89AC80D-C36E-4EDE-B7B0-6B47426DBEE7}" presName="quad4" presStyleLbl="node1" presStyleIdx="3" presStyleCnt="4">
        <dgm:presLayoutVars>
          <dgm:chMax val="0"/>
          <dgm:chPref val="0"/>
          <dgm:bulletEnabled val="1"/>
        </dgm:presLayoutVars>
      </dgm:prSet>
      <dgm:spPr/>
      <dgm:t>
        <a:bodyPr/>
        <a:lstStyle/>
        <a:p>
          <a:endParaRPr lang="es-ES"/>
        </a:p>
      </dgm:t>
    </dgm:pt>
  </dgm:ptLst>
  <dgm:cxnLst>
    <dgm:cxn modelId="{5EA2A068-6FF6-41C0-B412-AD453354EE9C}" type="presOf" srcId="{A6C62F40-A76E-437B-BC2B-923ECDA224E0}" destId="{99B63854-1056-4231-B483-79700D21AA2B}" srcOrd="0" destOrd="0" presId="urn:microsoft.com/office/officeart/2005/8/layout/matrix3"/>
    <dgm:cxn modelId="{504EE535-40EA-46C4-BF01-7CB8151E9F47}" srcId="{B89AC80D-C36E-4EDE-B7B0-6B47426DBEE7}" destId="{772902D2-F1EF-474D-AD93-20FC095E748E}" srcOrd="0" destOrd="0" parTransId="{DB2AA4AD-149E-4737-AE15-F958C8E14D5E}" sibTransId="{98226359-D8F3-44A6-9A90-47D77493D3AB}"/>
    <dgm:cxn modelId="{32C2C913-4ECA-49C0-ACB5-8168D051B9D3}" srcId="{B89AC80D-C36E-4EDE-B7B0-6B47426DBEE7}" destId="{1DDC2860-A1CF-4861-8EBA-EB57644F9CCD}" srcOrd="1" destOrd="0" parTransId="{9E03D93C-0A90-4537-9E0C-1135878B2638}" sibTransId="{F7DCDFE1-C414-4715-B307-3B7CDD4477F3}"/>
    <dgm:cxn modelId="{72CA7918-83A6-4610-8995-B558F78003FB}" type="presOf" srcId="{B89AC80D-C36E-4EDE-B7B0-6B47426DBEE7}" destId="{C3F6A729-597B-4EF7-A625-22147C688A7C}" srcOrd="0" destOrd="0" presId="urn:microsoft.com/office/officeart/2005/8/layout/matrix3"/>
    <dgm:cxn modelId="{1C3663B4-2A2A-4345-A89F-1F3048C32D66}" srcId="{B89AC80D-C36E-4EDE-B7B0-6B47426DBEE7}" destId="{A6C62F40-A76E-437B-BC2B-923ECDA224E0}" srcOrd="2" destOrd="0" parTransId="{46533C2C-9244-4D64-87D7-18AFFDE91539}" sibTransId="{F2873343-66F2-4C66-B8D3-3911DC927D3A}"/>
    <dgm:cxn modelId="{BA615800-E638-45DA-9775-FD2F71C9C4B3}" srcId="{B89AC80D-C36E-4EDE-B7B0-6B47426DBEE7}" destId="{2DB51709-D1F0-4B19-81BD-72C0377D5E58}" srcOrd="3" destOrd="0" parTransId="{E852931B-A27B-42E1-A0D7-DF2C115A2DF6}" sibTransId="{A4FD665A-3F63-4808-8EDB-22C5A3472BCC}"/>
    <dgm:cxn modelId="{9000EC72-1A7C-4421-B607-26A77FCA65BA}" type="presOf" srcId="{772902D2-F1EF-474D-AD93-20FC095E748E}" destId="{60FF882D-3DE1-4DD0-B2CF-EF45EA930416}" srcOrd="0" destOrd="0" presId="urn:microsoft.com/office/officeart/2005/8/layout/matrix3"/>
    <dgm:cxn modelId="{5618C14C-7D9D-41D1-A4A4-A8A85C263E38}" type="presOf" srcId="{1DDC2860-A1CF-4861-8EBA-EB57644F9CCD}" destId="{F6BD37C7-1C32-4885-8134-5EFFDA90BFC2}" srcOrd="0" destOrd="0" presId="urn:microsoft.com/office/officeart/2005/8/layout/matrix3"/>
    <dgm:cxn modelId="{FB02AB03-7E79-4433-8358-5597FC64CA21}" type="presOf" srcId="{2DB51709-D1F0-4B19-81BD-72C0377D5E58}" destId="{556445E2-EBB7-48C0-95A3-4EF7D7B05219}" srcOrd="0" destOrd="0" presId="urn:microsoft.com/office/officeart/2005/8/layout/matrix3"/>
    <dgm:cxn modelId="{EA604561-D0B2-43E4-9619-BE52FFB723A0}" type="presParOf" srcId="{C3F6A729-597B-4EF7-A625-22147C688A7C}" destId="{E9F03A40-7A11-410D-9488-4F6C4E1B5DA4}" srcOrd="0" destOrd="0" presId="urn:microsoft.com/office/officeart/2005/8/layout/matrix3"/>
    <dgm:cxn modelId="{7EABE3FA-89F5-4050-A2E6-37E621BCA416}" type="presParOf" srcId="{C3F6A729-597B-4EF7-A625-22147C688A7C}" destId="{60FF882D-3DE1-4DD0-B2CF-EF45EA930416}" srcOrd="1" destOrd="0" presId="urn:microsoft.com/office/officeart/2005/8/layout/matrix3"/>
    <dgm:cxn modelId="{18D506B1-3CE0-477E-AD83-23E9616B10F2}" type="presParOf" srcId="{C3F6A729-597B-4EF7-A625-22147C688A7C}" destId="{F6BD37C7-1C32-4885-8134-5EFFDA90BFC2}" srcOrd="2" destOrd="0" presId="urn:microsoft.com/office/officeart/2005/8/layout/matrix3"/>
    <dgm:cxn modelId="{075FCAFD-1B8B-4F62-BAC5-A851DC557863}" type="presParOf" srcId="{C3F6A729-597B-4EF7-A625-22147C688A7C}" destId="{99B63854-1056-4231-B483-79700D21AA2B}" srcOrd="3" destOrd="0" presId="urn:microsoft.com/office/officeart/2005/8/layout/matrix3"/>
    <dgm:cxn modelId="{87CCF185-944B-46AF-8023-2E13354121A3}" type="presParOf" srcId="{C3F6A729-597B-4EF7-A625-22147C688A7C}" destId="{556445E2-EBB7-48C0-95A3-4EF7D7B05219}" srcOrd="4" destOrd="0" presId="urn:microsoft.com/office/officeart/2005/8/layout/matrix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89AC80D-C36E-4EDE-B7B0-6B47426DBEE7}" type="doc">
      <dgm:prSet loTypeId="urn:microsoft.com/office/officeart/2005/8/layout/equation1" loCatId="relationship" qsTypeId="urn:microsoft.com/office/officeart/2005/8/quickstyle/simple4" qsCatId="simple" csTypeId="urn:microsoft.com/office/officeart/2005/8/colors/accent1_1" csCatId="accent1" phldr="1"/>
      <dgm:spPr/>
      <dgm:t>
        <a:bodyPr/>
        <a:lstStyle/>
        <a:p>
          <a:endParaRPr lang="es-ES"/>
        </a:p>
      </dgm:t>
    </dgm:pt>
    <dgm:pt modelId="{1DDC2860-A1CF-4861-8EBA-EB57644F9CCD}">
      <dgm:prSet phldrT="[Texto]" custT="1"/>
      <dgm:spPr/>
      <dgm:t>
        <a:bodyPr/>
        <a:lstStyle/>
        <a:p>
          <a:r>
            <a:rPr lang="es-ES" sz="1400" dirty="0" smtClean="0"/>
            <a:t>60% a 70%     título de </a:t>
          </a:r>
          <a:r>
            <a:rPr lang="es-ES" sz="2000" dirty="0" smtClean="0"/>
            <a:t>ESO</a:t>
          </a:r>
          <a:endParaRPr lang="es-ES" sz="2000" dirty="0"/>
        </a:p>
      </dgm:t>
    </dgm:pt>
    <dgm:pt modelId="{9E03D93C-0A90-4537-9E0C-1135878B2638}" type="parTrans" cxnId="{32C2C913-4ECA-49C0-ACB5-8168D051B9D3}">
      <dgm:prSet/>
      <dgm:spPr/>
      <dgm:t>
        <a:bodyPr/>
        <a:lstStyle/>
        <a:p>
          <a:endParaRPr lang="es-ES"/>
        </a:p>
      </dgm:t>
    </dgm:pt>
    <dgm:pt modelId="{F7DCDFE1-C414-4715-B307-3B7CDD4477F3}" type="sibTrans" cxnId="{32C2C913-4ECA-49C0-ACB5-8168D051B9D3}">
      <dgm:prSet/>
      <dgm:spPr/>
      <dgm:t>
        <a:bodyPr/>
        <a:lstStyle/>
        <a:p>
          <a:endParaRPr lang="es-ES"/>
        </a:p>
      </dgm:t>
    </dgm:pt>
    <dgm:pt modelId="{A6C62F40-A76E-437B-BC2B-923ECDA224E0}">
      <dgm:prSet phldrT="[Texto]"/>
      <dgm:spPr/>
      <dgm:t>
        <a:bodyPr/>
        <a:lstStyle/>
        <a:p>
          <a:r>
            <a:rPr lang="es-ES" dirty="0" smtClean="0"/>
            <a:t>10% a 20%          otras vías de acceso</a:t>
          </a:r>
          <a:endParaRPr lang="es-ES" dirty="0"/>
        </a:p>
      </dgm:t>
    </dgm:pt>
    <dgm:pt modelId="{46533C2C-9244-4D64-87D7-18AFFDE91539}" type="parTrans" cxnId="{1C3663B4-2A2A-4345-A89F-1F3048C32D66}">
      <dgm:prSet/>
      <dgm:spPr/>
      <dgm:t>
        <a:bodyPr/>
        <a:lstStyle/>
        <a:p>
          <a:endParaRPr lang="es-ES"/>
        </a:p>
      </dgm:t>
    </dgm:pt>
    <dgm:pt modelId="{F2873343-66F2-4C66-B8D3-3911DC927D3A}" type="sibTrans" cxnId="{1C3663B4-2A2A-4345-A89F-1F3048C32D66}">
      <dgm:prSet/>
      <dgm:spPr/>
      <dgm:t>
        <a:bodyPr/>
        <a:lstStyle/>
        <a:p>
          <a:endParaRPr lang="es-ES"/>
        </a:p>
      </dgm:t>
    </dgm:pt>
    <dgm:pt modelId="{2DB51709-D1F0-4B19-81BD-72C0377D5E58}">
      <dgm:prSet phldrT="[Texto]" custT="1"/>
      <dgm:spPr>
        <a:solidFill>
          <a:schemeClr val="accent6">
            <a:lumMod val="60000"/>
            <a:lumOff val="40000"/>
          </a:schemeClr>
        </a:solidFill>
      </dgm:spPr>
      <dgm:t>
        <a:bodyPr/>
        <a:lstStyle/>
        <a:p>
          <a:r>
            <a:rPr lang="es-ES" sz="1400" b="1" dirty="0" smtClean="0">
              <a:solidFill>
                <a:schemeClr val="tx2">
                  <a:lumMod val="75000"/>
                </a:schemeClr>
              </a:solidFill>
            </a:rPr>
            <a:t>Ciclos  grado medio</a:t>
          </a:r>
          <a:endParaRPr lang="es-ES" sz="1400" b="1" dirty="0">
            <a:solidFill>
              <a:schemeClr val="tx2">
                <a:lumMod val="75000"/>
              </a:schemeClr>
            </a:solidFill>
          </a:endParaRPr>
        </a:p>
      </dgm:t>
    </dgm:pt>
    <dgm:pt modelId="{E852931B-A27B-42E1-A0D7-DF2C115A2DF6}" type="parTrans" cxnId="{BA615800-E638-45DA-9775-FD2F71C9C4B3}">
      <dgm:prSet/>
      <dgm:spPr/>
      <dgm:t>
        <a:bodyPr/>
        <a:lstStyle/>
        <a:p>
          <a:endParaRPr lang="es-ES"/>
        </a:p>
      </dgm:t>
    </dgm:pt>
    <dgm:pt modelId="{A4FD665A-3F63-4808-8EDB-22C5A3472BCC}" type="sibTrans" cxnId="{BA615800-E638-45DA-9775-FD2F71C9C4B3}">
      <dgm:prSet/>
      <dgm:spPr/>
      <dgm:t>
        <a:bodyPr/>
        <a:lstStyle/>
        <a:p>
          <a:endParaRPr lang="es-ES"/>
        </a:p>
      </dgm:t>
    </dgm:pt>
    <dgm:pt modelId="{E7EA9FEF-D4CE-493C-8F12-E1955F017B6B}">
      <dgm:prSet phldrT="[Texto]"/>
      <dgm:spPr/>
      <dgm:t>
        <a:bodyPr/>
        <a:lstStyle/>
        <a:p>
          <a:r>
            <a:rPr lang="es-ES" dirty="0" smtClean="0"/>
            <a:t>20% a 30%  módulos obligatorios PCPI</a:t>
          </a:r>
          <a:endParaRPr lang="es-ES" dirty="0"/>
        </a:p>
      </dgm:t>
    </dgm:pt>
    <dgm:pt modelId="{1088E686-6A8F-4E37-94A7-BDF354158FCF}" type="parTrans" cxnId="{D9AC2B2B-E0BE-4010-95CC-28E5F8CC615A}">
      <dgm:prSet/>
      <dgm:spPr/>
      <dgm:t>
        <a:bodyPr/>
        <a:lstStyle/>
        <a:p>
          <a:endParaRPr lang="es-ES"/>
        </a:p>
      </dgm:t>
    </dgm:pt>
    <dgm:pt modelId="{081A3D52-A3F0-4019-9D31-1B4633651C2F}" type="sibTrans" cxnId="{D9AC2B2B-E0BE-4010-95CC-28E5F8CC615A}">
      <dgm:prSet/>
      <dgm:spPr/>
      <dgm:t>
        <a:bodyPr/>
        <a:lstStyle/>
        <a:p>
          <a:endParaRPr lang="es-ES"/>
        </a:p>
      </dgm:t>
    </dgm:pt>
    <dgm:pt modelId="{E5F9A8EF-F386-46F3-A265-89B0598AD5BE}" type="pres">
      <dgm:prSet presAssocID="{B89AC80D-C36E-4EDE-B7B0-6B47426DBEE7}" presName="linearFlow" presStyleCnt="0">
        <dgm:presLayoutVars>
          <dgm:dir/>
          <dgm:resizeHandles val="exact"/>
        </dgm:presLayoutVars>
      </dgm:prSet>
      <dgm:spPr/>
      <dgm:t>
        <a:bodyPr/>
        <a:lstStyle/>
        <a:p>
          <a:endParaRPr lang="es-ES"/>
        </a:p>
      </dgm:t>
    </dgm:pt>
    <dgm:pt modelId="{466A9D20-862E-4B4D-BB68-668D23198F8C}" type="pres">
      <dgm:prSet presAssocID="{1DDC2860-A1CF-4861-8EBA-EB57644F9CCD}" presName="node" presStyleLbl="node1" presStyleIdx="0" presStyleCnt="4" custScaleX="137139" custScaleY="137374">
        <dgm:presLayoutVars>
          <dgm:bulletEnabled val="1"/>
        </dgm:presLayoutVars>
      </dgm:prSet>
      <dgm:spPr/>
      <dgm:t>
        <a:bodyPr/>
        <a:lstStyle/>
        <a:p>
          <a:endParaRPr lang="es-ES"/>
        </a:p>
      </dgm:t>
    </dgm:pt>
    <dgm:pt modelId="{09930550-D639-4D3D-96CC-D3670F98AC1A}" type="pres">
      <dgm:prSet presAssocID="{F7DCDFE1-C414-4715-B307-3B7CDD4477F3}" presName="spacerL" presStyleCnt="0"/>
      <dgm:spPr/>
    </dgm:pt>
    <dgm:pt modelId="{D35CB6A9-F334-49D4-8B1E-2669C41465DE}" type="pres">
      <dgm:prSet presAssocID="{F7DCDFE1-C414-4715-B307-3B7CDD4477F3}" presName="sibTrans" presStyleLbl="sibTrans2D1" presStyleIdx="0" presStyleCnt="3"/>
      <dgm:spPr/>
      <dgm:t>
        <a:bodyPr/>
        <a:lstStyle/>
        <a:p>
          <a:endParaRPr lang="es-ES"/>
        </a:p>
      </dgm:t>
    </dgm:pt>
    <dgm:pt modelId="{CB8A4A70-97F6-4678-9B88-B55A172E4137}" type="pres">
      <dgm:prSet presAssocID="{F7DCDFE1-C414-4715-B307-3B7CDD4477F3}" presName="spacerR" presStyleCnt="0"/>
      <dgm:spPr/>
    </dgm:pt>
    <dgm:pt modelId="{4DE9DA32-AE30-4E34-84C0-72923416550B}" type="pres">
      <dgm:prSet presAssocID="{E7EA9FEF-D4CE-493C-8F12-E1955F017B6B}" presName="node" presStyleLbl="node1" presStyleIdx="1" presStyleCnt="4" custScaleX="103529" custScaleY="105703">
        <dgm:presLayoutVars>
          <dgm:bulletEnabled val="1"/>
        </dgm:presLayoutVars>
      </dgm:prSet>
      <dgm:spPr/>
      <dgm:t>
        <a:bodyPr/>
        <a:lstStyle/>
        <a:p>
          <a:endParaRPr lang="es-ES"/>
        </a:p>
      </dgm:t>
    </dgm:pt>
    <dgm:pt modelId="{E3AB52C1-E128-4060-8FD8-BE5C94AD8C3F}" type="pres">
      <dgm:prSet presAssocID="{081A3D52-A3F0-4019-9D31-1B4633651C2F}" presName="spacerL" presStyleCnt="0"/>
      <dgm:spPr/>
    </dgm:pt>
    <dgm:pt modelId="{CECC6F1C-E0EB-4E88-BAFE-45F80A96A591}" type="pres">
      <dgm:prSet presAssocID="{081A3D52-A3F0-4019-9D31-1B4633651C2F}" presName="sibTrans" presStyleLbl="sibTrans2D1" presStyleIdx="1" presStyleCnt="3"/>
      <dgm:spPr/>
      <dgm:t>
        <a:bodyPr/>
        <a:lstStyle/>
        <a:p>
          <a:endParaRPr lang="es-ES"/>
        </a:p>
      </dgm:t>
    </dgm:pt>
    <dgm:pt modelId="{0DEA3B56-3ED9-479F-8B01-B56A121A1792}" type="pres">
      <dgm:prSet presAssocID="{081A3D52-A3F0-4019-9D31-1B4633651C2F}" presName="spacerR" presStyleCnt="0"/>
      <dgm:spPr/>
    </dgm:pt>
    <dgm:pt modelId="{22131898-89B6-4F1E-8F1C-15335653D247}" type="pres">
      <dgm:prSet presAssocID="{A6C62F40-A76E-437B-BC2B-923ECDA224E0}" presName="node" presStyleLbl="node1" presStyleIdx="2" presStyleCnt="4" custScaleX="66011" custScaleY="65726">
        <dgm:presLayoutVars>
          <dgm:bulletEnabled val="1"/>
        </dgm:presLayoutVars>
      </dgm:prSet>
      <dgm:spPr/>
      <dgm:t>
        <a:bodyPr/>
        <a:lstStyle/>
        <a:p>
          <a:endParaRPr lang="es-ES"/>
        </a:p>
      </dgm:t>
    </dgm:pt>
    <dgm:pt modelId="{9DEB5EF2-096D-4546-8EC7-EA4E6D6313AF}" type="pres">
      <dgm:prSet presAssocID="{F2873343-66F2-4C66-B8D3-3911DC927D3A}" presName="spacerL" presStyleCnt="0"/>
      <dgm:spPr/>
    </dgm:pt>
    <dgm:pt modelId="{C175FF8E-2E48-4479-A1DF-A86F6446F85B}" type="pres">
      <dgm:prSet presAssocID="{F2873343-66F2-4C66-B8D3-3911DC927D3A}" presName="sibTrans" presStyleLbl="sibTrans2D1" presStyleIdx="2" presStyleCnt="3"/>
      <dgm:spPr/>
      <dgm:t>
        <a:bodyPr/>
        <a:lstStyle/>
        <a:p>
          <a:endParaRPr lang="es-ES"/>
        </a:p>
      </dgm:t>
    </dgm:pt>
    <dgm:pt modelId="{F18CA64E-C769-4C47-9D59-25A65083C761}" type="pres">
      <dgm:prSet presAssocID="{F2873343-66F2-4C66-B8D3-3911DC927D3A}" presName="spacerR" presStyleCnt="0"/>
      <dgm:spPr/>
    </dgm:pt>
    <dgm:pt modelId="{1AE653EE-C460-4304-8058-352EA231E62D}" type="pres">
      <dgm:prSet presAssocID="{2DB51709-D1F0-4B19-81BD-72C0377D5E58}" presName="node" presStyleLbl="node1" presStyleIdx="3" presStyleCnt="4">
        <dgm:presLayoutVars>
          <dgm:bulletEnabled val="1"/>
        </dgm:presLayoutVars>
      </dgm:prSet>
      <dgm:spPr/>
      <dgm:t>
        <a:bodyPr/>
        <a:lstStyle/>
        <a:p>
          <a:endParaRPr lang="es-ES"/>
        </a:p>
      </dgm:t>
    </dgm:pt>
  </dgm:ptLst>
  <dgm:cxnLst>
    <dgm:cxn modelId="{041E650A-D803-4683-909D-C64B2AC289B5}" type="presOf" srcId="{081A3D52-A3F0-4019-9D31-1B4633651C2F}" destId="{CECC6F1C-E0EB-4E88-BAFE-45F80A96A591}" srcOrd="0" destOrd="0" presId="urn:microsoft.com/office/officeart/2005/8/layout/equation1"/>
    <dgm:cxn modelId="{95CC11A6-1464-4627-A1A4-90147F0E7FFF}" type="presOf" srcId="{F2873343-66F2-4C66-B8D3-3911DC927D3A}" destId="{C175FF8E-2E48-4479-A1DF-A86F6446F85B}" srcOrd="0" destOrd="0" presId="urn:microsoft.com/office/officeart/2005/8/layout/equation1"/>
    <dgm:cxn modelId="{66912DCB-6CCF-44A7-B229-707BC5B33635}" type="presOf" srcId="{E7EA9FEF-D4CE-493C-8F12-E1955F017B6B}" destId="{4DE9DA32-AE30-4E34-84C0-72923416550B}" srcOrd="0" destOrd="0" presId="urn:microsoft.com/office/officeart/2005/8/layout/equation1"/>
    <dgm:cxn modelId="{75898DCD-9A75-4669-B9F1-540F5BC1AABF}" type="presOf" srcId="{2DB51709-D1F0-4B19-81BD-72C0377D5E58}" destId="{1AE653EE-C460-4304-8058-352EA231E62D}" srcOrd="0" destOrd="0" presId="urn:microsoft.com/office/officeart/2005/8/layout/equation1"/>
    <dgm:cxn modelId="{0FAD02CC-29E3-4133-806E-EB6A551BBEA7}" type="presOf" srcId="{A6C62F40-A76E-437B-BC2B-923ECDA224E0}" destId="{22131898-89B6-4F1E-8F1C-15335653D247}" srcOrd="0" destOrd="0" presId="urn:microsoft.com/office/officeart/2005/8/layout/equation1"/>
    <dgm:cxn modelId="{7CBAFF87-93EB-4D2D-8615-4CE0211E613A}" type="presOf" srcId="{F7DCDFE1-C414-4715-B307-3B7CDD4477F3}" destId="{D35CB6A9-F334-49D4-8B1E-2669C41465DE}" srcOrd="0" destOrd="0" presId="urn:microsoft.com/office/officeart/2005/8/layout/equation1"/>
    <dgm:cxn modelId="{D9AC2B2B-E0BE-4010-95CC-28E5F8CC615A}" srcId="{B89AC80D-C36E-4EDE-B7B0-6B47426DBEE7}" destId="{E7EA9FEF-D4CE-493C-8F12-E1955F017B6B}" srcOrd="1" destOrd="0" parTransId="{1088E686-6A8F-4E37-94A7-BDF354158FCF}" sibTransId="{081A3D52-A3F0-4019-9D31-1B4633651C2F}"/>
    <dgm:cxn modelId="{32C2C913-4ECA-49C0-ACB5-8168D051B9D3}" srcId="{B89AC80D-C36E-4EDE-B7B0-6B47426DBEE7}" destId="{1DDC2860-A1CF-4861-8EBA-EB57644F9CCD}" srcOrd="0" destOrd="0" parTransId="{9E03D93C-0A90-4537-9E0C-1135878B2638}" sibTransId="{F7DCDFE1-C414-4715-B307-3B7CDD4477F3}"/>
    <dgm:cxn modelId="{A79C4902-7182-4861-804B-92C0132019CD}" type="presOf" srcId="{1DDC2860-A1CF-4861-8EBA-EB57644F9CCD}" destId="{466A9D20-862E-4B4D-BB68-668D23198F8C}" srcOrd="0" destOrd="0" presId="urn:microsoft.com/office/officeart/2005/8/layout/equation1"/>
    <dgm:cxn modelId="{13D87B59-2D08-49A1-ABC4-597B1664FAC7}" type="presOf" srcId="{B89AC80D-C36E-4EDE-B7B0-6B47426DBEE7}" destId="{E5F9A8EF-F386-46F3-A265-89B0598AD5BE}" srcOrd="0" destOrd="0" presId="urn:microsoft.com/office/officeart/2005/8/layout/equation1"/>
    <dgm:cxn modelId="{1C3663B4-2A2A-4345-A89F-1F3048C32D66}" srcId="{B89AC80D-C36E-4EDE-B7B0-6B47426DBEE7}" destId="{A6C62F40-A76E-437B-BC2B-923ECDA224E0}" srcOrd="2" destOrd="0" parTransId="{46533C2C-9244-4D64-87D7-18AFFDE91539}" sibTransId="{F2873343-66F2-4C66-B8D3-3911DC927D3A}"/>
    <dgm:cxn modelId="{BA615800-E638-45DA-9775-FD2F71C9C4B3}" srcId="{B89AC80D-C36E-4EDE-B7B0-6B47426DBEE7}" destId="{2DB51709-D1F0-4B19-81BD-72C0377D5E58}" srcOrd="3" destOrd="0" parTransId="{E852931B-A27B-42E1-A0D7-DF2C115A2DF6}" sibTransId="{A4FD665A-3F63-4808-8EDB-22C5A3472BCC}"/>
    <dgm:cxn modelId="{8F154AAD-76D3-47A9-ADBD-17A228E76AFD}" type="presParOf" srcId="{E5F9A8EF-F386-46F3-A265-89B0598AD5BE}" destId="{466A9D20-862E-4B4D-BB68-668D23198F8C}" srcOrd="0" destOrd="0" presId="urn:microsoft.com/office/officeart/2005/8/layout/equation1"/>
    <dgm:cxn modelId="{8D4CE8B9-0D14-46D5-8B38-985023FB0054}" type="presParOf" srcId="{E5F9A8EF-F386-46F3-A265-89B0598AD5BE}" destId="{09930550-D639-4D3D-96CC-D3670F98AC1A}" srcOrd="1" destOrd="0" presId="urn:microsoft.com/office/officeart/2005/8/layout/equation1"/>
    <dgm:cxn modelId="{D64EA266-0831-4363-8DBF-5C2B77EF039D}" type="presParOf" srcId="{E5F9A8EF-F386-46F3-A265-89B0598AD5BE}" destId="{D35CB6A9-F334-49D4-8B1E-2669C41465DE}" srcOrd="2" destOrd="0" presId="urn:microsoft.com/office/officeart/2005/8/layout/equation1"/>
    <dgm:cxn modelId="{02B238DF-78DD-41F3-9539-1EA65B3F2C71}" type="presParOf" srcId="{E5F9A8EF-F386-46F3-A265-89B0598AD5BE}" destId="{CB8A4A70-97F6-4678-9B88-B55A172E4137}" srcOrd="3" destOrd="0" presId="urn:microsoft.com/office/officeart/2005/8/layout/equation1"/>
    <dgm:cxn modelId="{FCB3D281-9BE3-4966-808C-1479187AFB85}" type="presParOf" srcId="{E5F9A8EF-F386-46F3-A265-89B0598AD5BE}" destId="{4DE9DA32-AE30-4E34-84C0-72923416550B}" srcOrd="4" destOrd="0" presId="urn:microsoft.com/office/officeart/2005/8/layout/equation1"/>
    <dgm:cxn modelId="{B74B72F9-6F94-4EFC-80B7-8E0E9D1BDDFC}" type="presParOf" srcId="{E5F9A8EF-F386-46F3-A265-89B0598AD5BE}" destId="{E3AB52C1-E128-4060-8FD8-BE5C94AD8C3F}" srcOrd="5" destOrd="0" presId="urn:microsoft.com/office/officeart/2005/8/layout/equation1"/>
    <dgm:cxn modelId="{B58BA315-B1B5-4324-9360-CB25E3FB3F1E}" type="presParOf" srcId="{E5F9A8EF-F386-46F3-A265-89B0598AD5BE}" destId="{CECC6F1C-E0EB-4E88-BAFE-45F80A96A591}" srcOrd="6" destOrd="0" presId="urn:microsoft.com/office/officeart/2005/8/layout/equation1"/>
    <dgm:cxn modelId="{947D5AE9-FCF3-44B0-BF54-8601E0DBAD79}" type="presParOf" srcId="{E5F9A8EF-F386-46F3-A265-89B0598AD5BE}" destId="{0DEA3B56-3ED9-479F-8B01-B56A121A1792}" srcOrd="7" destOrd="0" presId="urn:microsoft.com/office/officeart/2005/8/layout/equation1"/>
    <dgm:cxn modelId="{1C7827B1-6B31-4D79-81BD-C45B6318C6C5}" type="presParOf" srcId="{E5F9A8EF-F386-46F3-A265-89B0598AD5BE}" destId="{22131898-89B6-4F1E-8F1C-15335653D247}" srcOrd="8" destOrd="0" presId="urn:microsoft.com/office/officeart/2005/8/layout/equation1"/>
    <dgm:cxn modelId="{4AF296CB-FE60-457B-812D-32A17E1BD55B}" type="presParOf" srcId="{E5F9A8EF-F386-46F3-A265-89B0598AD5BE}" destId="{9DEB5EF2-096D-4546-8EC7-EA4E6D6313AF}" srcOrd="9" destOrd="0" presId="urn:microsoft.com/office/officeart/2005/8/layout/equation1"/>
    <dgm:cxn modelId="{CE78782C-0FD4-443E-9119-5D2803C6AB86}" type="presParOf" srcId="{E5F9A8EF-F386-46F3-A265-89B0598AD5BE}" destId="{C175FF8E-2E48-4479-A1DF-A86F6446F85B}" srcOrd="10" destOrd="0" presId="urn:microsoft.com/office/officeart/2005/8/layout/equation1"/>
    <dgm:cxn modelId="{84463520-B85C-4820-BB19-2E10D996CDBF}" type="presParOf" srcId="{E5F9A8EF-F386-46F3-A265-89B0598AD5BE}" destId="{F18CA64E-C769-4C47-9D59-25A65083C761}" srcOrd="11" destOrd="0" presId="urn:microsoft.com/office/officeart/2005/8/layout/equation1"/>
    <dgm:cxn modelId="{4DB11186-87EA-4EBC-95B8-74D47D4426B9}" type="presParOf" srcId="{E5F9A8EF-F386-46F3-A265-89B0598AD5BE}" destId="{1AE653EE-C460-4304-8058-352EA231E62D}" srcOrd="12" destOrd="0" presId="urn:microsoft.com/office/officeart/2005/8/layout/equati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89AC80D-C36E-4EDE-B7B0-6B47426DBEE7}" type="doc">
      <dgm:prSet loTypeId="urn:microsoft.com/office/officeart/2005/8/layout/equation1" loCatId="relationship" qsTypeId="urn:microsoft.com/office/officeart/2005/8/quickstyle/simple4" qsCatId="simple" csTypeId="urn:microsoft.com/office/officeart/2005/8/colors/accent2_1" csCatId="accent2" phldr="1"/>
      <dgm:spPr/>
      <dgm:t>
        <a:bodyPr/>
        <a:lstStyle/>
        <a:p>
          <a:endParaRPr lang="es-ES"/>
        </a:p>
      </dgm:t>
    </dgm:pt>
    <dgm:pt modelId="{1DDC2860-A1CF-4861-8EBA-EB57644F9CCD}">
      <dgm:prSet phldrT="[Texto]" custT="1"/>
      <dgm:spPr/>
      <dgm:t>
        <a:bodyPr/>
        <a:lstStyle/>
        <a:p>
          <a:r>
            <a:rPr lang="es-ES" sz="1400" dirty="0" smtClean="0"/>
            <a:t>60% a 70%     </a:t>
          </a:r>
          <a:r>
            <a:rPr lang="es-ES" sz="1300" dirty="0" smtClean="0"/>
            <a:t>título  </a:t>
          </a:r>
          <a:r>
            <a:rPr lang="es-ES" sz="1700" dirty="0" smtClean="0"/>
            <a:t>Bachiller</a:t>
          </a:r>
          <a:endParaRPr lang="es-ES" sz="1700" dirty="0"/>
        </a:p>
      </dgm:t>
    </dgm:pt>
    <dgm:pt modelId="{9E03D93C-0A90-4537-9E0C-1135878B2638}" type="parTrans" cxnId="{32C2C913-4ECA-49C0-ACB5-8168D051B9D3}">
      <dgm:prSet/>
      <dgm:spPr/>
      <dgm:t>
        <a:bodyPr/>
        <a:lstStyle/>
        <a:p>
          <a:endParaRPr lang="es-ES"/>
        </a:p>
      </dgm:t>
    </dgm:pt>
    <dgm:pt modelId="{F7DCDFE1-C414-4715-B307-3B7CDD4477F3}" type="sibTrans" cxnId="{32C2C913-4ECA-49C0-ACB5-8168D051B9D3}">
      <dgm:prSet/>
      <dgm:spPr/>
      <dgm:t>
        <a:bodyPr/>
        <a:lstStyle/>
        <a:p>
          <a:endParaRPr lang="es-ES"/>
        </a:p>
      </dgm:t>
    </dgm:pt>
    <dgm:pt modelId="{A6C62F40-A76E-437B-BC2B-923ECDA224E0}">
      <dgm:prSet phldrT="[Texto]"/>
      <dgm:spPr/>
      <dgm:t>
        <a:bodyPr/>
        <a:lstStyle/>
        <a:p>
          <a:r>
            <a:rPr lang="es-ES" dirty="0" smtClean="0"/>
            <a:t>10% a 20%          otras vías de acceso</a:t>
          </a:r>
          <a:endParaRPr lang="es-ES" dirty="0"/>
        </a:p>
      </dgm:t>
    </dgm:pt>
    <dgm:pt modelId="{46533C2C-9244-4D64-87D7-18AFFDE91539}" type="parTrans" cxnId="{1C3663B4-2A2A-4345-A89F-1F3048C32D66}">
      <dgm:prSet/>
      <dgm:spPr/>
      <dgm:t>
        <a:bodyPr/>
        <a:lstStyle/>
        <a:p>
          <a:endParaRPr lang="es-ES"/>
        </a:p>
      </dgm:t>
    </dgm:pt>
    <dgm:pt modelId="{F2873343-66F2-4C66-B8D3-3911DC927D3A}" type="sibTrans" cxnId="{1C3663B4-2A2A-4345-A89F-1F3048C32D66}">
      <dgm:prSet/>
      <dgm:spPr/>
      <dgm:t>
        <a:bodyPr/>
        <a:lstStyle/>
        <a:p>
          <a:endParaRPr lang="es-ES"/>
        </a:p>
      </dgm:t>
    </dgm:pt>
    <dgm:pt modelId="{E7EA9FEF-D4CE-493C-8F12-E1955F017B6B}">
      <dgm:prSet phldrT="[Texto]"/>
      <dgm:spPr/>
      <dgm:t>
        <a:bodyPr/>
        <a:lstStyle/>
        <a:p>
          <a:r>
            <a:rPr lang="es-ES" dirty="0" smtClean="0"/>
            <a:t>20% a 30%   curso de acceso</a:t>
          </a:r>
          <a:endParaRPr lang="es-ES" dirty="0"/>
        </a:p>
      </dgm:t>
    </dgm:pt>
    <dgm:pt modelId="{1088E686-6A8F-4E37-94A7-BDF354158FCF}" type="parTrans" cxnId="{D9AC2B2B-E0BE-4010-95CC-28E5F8CC615A}">
      <dgm:prSet/>
      <dgm:spPr/>
      <dgm:t>
        <a:bodyPr/>
        <a:lstStyle/>
        <a:p>
          <a:endParaRPr lang="es-ES"/>
        </a:p>
      </dgm:t>
    </dgm:pt>
    <dgm:pt modelId="{081A3D52-A3F0-4019-9D31-1B4633651C2F}" type="sibTrans" cxnId="{D9AC2B2B-E0BE-4010-95CC-28E5F8CC615A}">
      <dgm:prSet/>
      <dgm:spPr/>
      <dgm:t>
        <a:bodyPr/>
        <a:lstStyle/>
        <a:p>
          <a:endParaRPr lang="es-ES"/>
        </a:p>
      </dgm:t>
    </dgm:pt>
    <dgm:pt modelId="{2DB51709-D1F0-4B19-81BD-72C0377D5E5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400" b="1" smtClean="0">
              <a:solidFill>
                <a:srgbClr val="C00000"/>
              </a:solidFill>
            </a:rPr>
            <a:t>Ciclos  grado superior</a:t>
          </a:r>
          <a:endParaRPr lang="es-ES" sz="1400" b="1" dirty="0">
            <a:solidFill>
              <a:srgbClr val="C00000"/>
            </a:solidFill>
          </a:endParaRPr>
        </a:p>
      </dgm:t>
    </dgm:pt>
    <dgm:pt modelId="{A4FD665A-3F63-4808-8EDB-22C5A3472BCC}" type="sibTrans" cxnId="{BA615800-E638-45DA-9775-FD2F71C9C4B3}">
      <dgm:prSet/>
      <dgm:spPr/>
      <dgm:t>
        <a:bodyPr/>
        <a:lstStyle/>
        <a:p>
          <a:endParaRPr lang="es-ES"/>
        </a:p>
      </dgm:t>
    </dgm:pt>
    <dgm:pt modelId="{E852931B-A27B-42E1-A0D7-DF2C115A2DF6}" type="parTrans" cxnId="{BA615800-E638-45DA-9775-FD2F71C9C4B3}">
      <dgm:prSet/>
      <dgm:spPr/>
      <dgm:t>
        <a:bodyPr/>
        <a:lstStyle/>
        <a:p>
          <a:endParaRPr lang="es-ES"/>
        </a:p>
      </dgm:t>
    </dgm:pt>
    <dgm:pt modelId="{E5F9A8EF-F386-46F3-A265-89B0598AD5BE}" type="pres">
      <dgm:prSet presAssocID="{B89AC80D-C36E-4EDE-B7B0-6B47426DBEE7}" presName="linearFlow" presStyleCnt="0">
        <dgm:presLayoutVars>
          <dgm:dir/>
          <dgm:resizeHandles val="exact"/>
        </dgm:presLayoutVars>
      </dgm:prSet>
      <dgm:spPr/>
      <dgm:t>
        <a:bodyPr/>
        <a:lstStyle/>
        <a:p>
          <a:endParaRPr lang="es-ES"/>
        </a:p>
      </dgm:t>
    </dgm:pt>
    <dgm:pt modelId="{466A9D20-862E-4B4D-BB68-668D23198F8C}" type="pres">
      <dgm:prSet presAssocID="{1DDC2860-A1CF-4861-8EBA-EB57644F9CCD}" presName="node" presStyleLbl="node1" presStyleIdx="0" presStyleCnt="4" custScaleX="151555" custScaleY="149250">
        <dgm:presLayoutVars>
          <dgm:bulletEnabled val="1"/>
        </dgm:presLayoutVars>
      </dgm:prSet>
      <dgm:spPr/>
      <dgm:t>
        <a:bodyPr/>
        <a:lstStyle/>
        <a:p>
          <a:endParaRPr lang="es-ES"/>
        </a:p>
      </dgm:t>
    </dgm:pt>
    <dgm:pt modelId="{09930550-D639-4D3D-96CC-D3670F98AC1A}" type="pres">
      <dgm:prSet presAssocID="{F7DCDFE1-C414-4715-B307-3B7CDD4477F3}" presName="spacerL" presStyleCnt="0"/>
      <dgm:spPr/>
    </dgm:pt>
    <dgm:pt modelId="{D35CB6A9-F334-49D4-8B1E-2669C41465DE}" type="pres">
      <dgm:prSet presAssocID="{F7DCDFE1-C414-4715-B307-3B7CDD4477F3}" presName="sibTrans" presStyleLbl="sibTrans2D1" presStyleIdx="0" presStyleCnt="3"/>
      <dgm:spPr/>
      <dgm:t>
        <a:bodyPr/>
        <a:lstStyle/>
        <a:p>
          <a:endParaRPr lang="es-ES"/>
        </a:p>
      </dgm:t>
    </dgm:pt>
    <dgm:pt modelId="{CB8A4A70-97F6-4678-9B88-B55A172E4137}" type="pres">
      <dgm:prSet presAssocID="{F7DCDFE1-C414-4715-B307-3B7CDD4477F3}" presName="spacerR" presStyleCnt="0"/>
      <dgm:spPr/>
    </dgm:pt>
    <dgm:pt modelId="{4DE9DA32-AE30-4E34-84C0-72923416550B}" type="pres">
      <dgm:prSet presAssocID="{E7EA9FEF-D4CE-493C-8F12-E1955F017B6B}" presName="node" presStyleLbl="node1" presStyleIdx="1" presStyleCnt="4" custScaleX="114977" custScaleY="118516">
        <dgm:presLayoutVars>
          <dgm:bulletEnabled val="1"/>
        </dgm:presLayoutVars>
      </dgm:prSet>
      <dgm:spPr/>
      <dgm:t>
        <a:bodyPr/>
        <a:lstStyle/>
        <a:p>
          <a:endParaRPr lang="es-ES"/>
        </a:p>
      </dgm:t>
    </dgm:pt>
    <dgm:pt modelId="{E3AB52C1-E128-4060-8FD8-BE5C94AD8C3F}" type="pres">
      <dgm:prSet presAssocID="{081A3D52-A3F0-4019-9D31-1B4633651C2F}" presName="spacerL" presStyleCnt="0"/>
      <dgm:spPr/>
    </dgm:pt>
    <dgm:pt modelId="{CECC6F1C-E0EB-4E88-BAFE-45F80A96A591}" type="pres">
      <dgm:prSet presAssocID="{081A3D52-A3F0-4019-9D31-1B4633651C2F}" presName="sibTrans" presStyleLbl="sibTrans2D1" presStyleIdx="1" presStyleCnt="3"/>
      <dgm:spPr/>
      <dgm:t>
        <a:bodyPr/>
        <a:lstStyle/>
        <a:p>
          <a:endParaRPr lang="es-ES"/>
        </a:p>
      </dgm:t>
    </dgm:pt>
    <dgm:pt modelId="{0DEA3B56-3ED9-479F-8B01-B56A121A1792}" type="pres">
      <dgm:prSet presAssocID="{081A3D52-A3F0-4019-9D31-1B4633651C2F}" presName="spacerR" presStyleCnt="0"/>
      <dgm:spPr/>
    </dgm:pt>
    <dgm:pt modelId="{22131898-89B6-4F1E-8F1C-15335653D247}" type="pres">
      <dgm:prSet presAssocID="{A6C62F40-A76E-437B-BC2B-923ECDA224E0}" presName="node" presStyleLbl="node1" presStyleIdx="2" presStyleCnt="4" custScaleX="76429" custScaleY="76859">
        <dgm:presLayoutVars>
          <dgm:bulletEnabled val="1"/>
        </dgm:presLayoutVars>
      </dgm:prSet>
      <dgm:spPr/>
      <dgm:t>
        <a:bodyPr/>
        <a:lstStyle/>
        <a:p>
          <a:endParaRPr lang="es-ES"/>
        </a:p>
      </dgm:t>
    </dgm:pt>
    <dgm:pt modelId="{9DEB5EF2-096D-4546-8EC7-EA4E6D6313AF}" type="pres">
      <dgm:prSet presAssocID="{F2873343-66F2-4C66-B8D3-3911DC927D3A}" presName="spacerL" presStyleCnt="0"/>
      <dgm:spPr/>
    </dgm:pt>
    <dgm:pt modelId="{C175FF8E-2E48-4479-A1DF-A86F6446F85B}" type="pres">
      <dgm:prSet presAssocID="{F2873343-66F2-4C66-B8D3-3911DC927D3A}" presName="sibTrans" presStyleLbl="sibTrans2D1" presStyleIdx="2" presStyleCnt="3"/>
      <dgm:spPr/>
      <dgm:t>
        <a:bodyPr/>
        <a:lstStyle/>
        <a:p>
          <a:endParaRPr lang="es-ES"/>
        </a:p>
      </dgm:t>
    </dgm:pt>
    <dgm:pt modelId="{F18CA64E-C769-4C47-9D59-25A65083C761}" type="pres">
      <dgm:prSet presAssocID="{F2873343-66F2-4C66-B8D3-3911DC927D3A}" presName="spacerR" presStyleCnt="0"/>
      <dgm:spPr/>
    </dgm:pt>
    <dgm:pt modelId="{1AE653EE-C460-4304-8058-352EA231E62D}" type="pres">
      <dgm:prSet presAssocID="{2DB51709-D1F0-4B19-81BD-72C0377D5E58}" presName="node" presStyleLbl="node1" presStyleIdx="3" presStyleCnt="4">
        <dgm:presLayoutVars>
          <dgm:bulletEnabled val="1"/>
        </dgm:presLayoutVars>
      </dgm:prSet>
      <dgm:spPr/>
      <dgm:t>
        <a:bodyPr/>
        <a:lstStyle/>
        <a:p>
          <a:endParaRPr lang="es-ES"/>
        </a:p>
      </dgm:t>
    </dgm:pt>
  </dgm:ptLst>
  <dgm:cxnLst>
    <dgm:cxn modelId="{97022228-BBA2-45EF-AD4F-CD0C8D4C2AA0}" type="presOf" srcId="{081A3D52-A3F0-4019-9D31-1B4633651C2F}" destId="{CECC6F1C-E0EB-4E88-BAFE-45F80A96A591}" srcOrd="0" destOrd="0" presId="urn:microsoft.com/office/officeart/2005/8/layout/equation1"/>
    <dgm:cxn modelId="{C90690F2-F834-414A-A577-F9C19221CCCB}" type="presOf" srcId="{F2873343-66F2-4C66-B8D3-3911DC927D3A}" destId="{C175FF8E-2E48-4479-A1DF-A86F6446F85B}" srcOrd="0" destOrd="0" presId="urn:microsoft.com/office/officeart/2005/8/layout/equation1"/>
    <dgm:cxn modelId="{32C2C913-4ECA-49C0-ACB5-8168D051B9D3}" srcId="{B89AC80D-C36E-4EDE-B7B0-6B47426DBEE7}" destId="{1DDC2860-A1CF-4861-8EBA-EB57644F9CCD}" srcOrd="0" destOrd="0" parTransId="{9E03D93C-0A90-4537-9E0C-1135878B2638}" sibTransId="{F7DCDFE1-C414-4715-B307-3B7CDD4477F3}"/>
    <dgm:cxn modelId="{1C3663B4-2A2A-4345-A89F-1F3048C32D66}" srcId="{B89AC80D-C36E-4EDE-B7B0-6B47426DBEE7}" destId="{A6C62F40-A76E-437B-BC2B-923ECDA224E0}" srcOrd="2" destOrd="0" parTransId="{46533C2C-9244-4D64-87D7-18AFFDE91539}" sibTransId="{F2873343-66F2-4C66-B8D3-3911DC927D3A}"/>
    <dgm:cxn modelId="{8D8298F7-C713-4930-8F0F-1B49B8D4A154}" type="presOf" srcId="{A6C62F40-A76E-437B-BC2B-923ECDA224E0}" destId="{22131898-89B6-4F1E-8F1C-15335653D247}" srcOrd="0" destOrd="0" presId="urn:microsoft.com/office/officeart/2005/8/layout/equation1"/>
    <dgm:cxn modelId="{9A12350C-C6E2-4DD8-B65A-B3F7C8F95A90}" type="presOf" srcId="{F7DCDFE1-C414-4715-B307-3B7CDD4477F3}" destId="{D35CB6A9-F334-49D4-8B1E-2669C41465DE}" srcOrd="0" destOrd="0" presId="urn:microsoft.com/office/officeart/2005/8/layout/equation1"/>
    <dgm:cxn modelId="{E13534B7-AA0B-4528-AE13-2DC23855447A}" type="presOf" srcId="{E7EA9FEF-D4CE-493C-8F12-E1955F017B6B}" destId="{4DE9DA32-AE30-4E34-84C0-72923416550B}" srcOrd="0" destOrd="0" presId="urn:microsoft.com/office/officeart/2005/8/layout/equation1"/>
    <dgm:cxn modelId="{B22FB503-30D5-4311-BD4A-A0CF333190E4}" type="presOf" srcId="{1DDC2860-A1CF-4861-8EBA-EB57644F9CCD}" destId="{466A9D20-862E-4B4D-BB68-668D23198F8C}" srcOrd="0" destOrd="0" presId="urn:microsoft.com/office/officeart/2005/8/layout/equation1"/>
    <dgm:cxn modelId="{C9197EB4-271D-456E-938D-39578B579803}" type="presOf" srcId="{2DB51709-D1F0-4B19-81BD-72C0377D5E58}" destId="{1AE653EE-C460-4304-8058-352EA231E62D}" srcOrd="0" destOrd="0" presId="urn:microsoft.com/office/officeart/2005/8/layout/equation1"/>
    <dgm:cxn modelId="{BA615800-E638-45DA-9775-FD2F71C9C4B3}" srcId="{B89AC80D-C36E-4EDE-B7B0-6B47426DBEE7}" destId="{2DB51709-D1F0-4B19-81BD-72C0377D5E58}" srcOrd="3" destOrd="0" parTransId="{E852931B-A27B-42E1-A0D7-DF2C115A2DF6}" sibTransId="{A4FD665A-3F63-4808-8EDB-22C5A3472BCC}"/>
    <dgm:cxn modelId="{034014E3-BA45-4B99-AC0C-B6E9252B2A69}" type="presOf" srcId="{B89AC80D-C36E-4EDE-B7B0-6B47426DBEE7}" destId="{E5F9A8EF-F386-46F3-A265-89B0598AD5BE}" srcOrd="0" destOrd="0" presId="urn:microsoft.com/office/officeart/2005/8/layout/equation1"/>
    <dgm:cxn modelId="{D9AC2B2B-E0BE-4010-95CC-28E5F8CC615A}" srcId="{B89AC80D-C36E-4EDE-B7B0-6B47426DBEE7}" destId="{E7EA9FEF-D4CE-493C-8F12-E1955F017B6B}" srcOrd="1" destOrd="0" parTransId="{1088E686-6A8F-4E37-94A7-BDF354158FCF}" sibTransId="{081A3D52-A3F0-4019-9D31-1B4633651C2F}"/>
    <dgm:cxn modelId="{1DA7D9CB-1E40-44C8-86D6-BB45F2747558}" type="presParOf" srcId="{E5F9A8EF-F386-46F3-A265-89B0598AD5BE}" destId="{466A9D20-862E-4B4D-BB68-668D23198F8C}" srcOrd="0" destOrd="0" presId="urn:microsoft.com/office/officeart/2005/8/layout/equation1"/>
    <dgm:cxn modelId="{CED371C3-FEFD-4117-A581-10F66D4B8E0E}" type="presParOf" srcId="{E5F9A8EF-F386-46F3-A265-89B0598AD5BE}" destId="{09930550-D639-4D3D-96CC-D3670F98AC1A}" srcOrd="1" destOrd="0" presId="urn:microsoft.com/office/officeart/2005/8/layout/equation1"/>
    <dgm:cxn modelId="{8400BF8F-C8A6-4EAF-90BF-CD0BEC95E040}" type="presParOf" srcId="{E5F9A8EF-F386-46F3-A265-89B0598AD5BE}" destId="{D35CB6A9-F334-49D4-8B1E-2669C41465DE}" srcOrd="2" destOrd="0" presId="urn:microsoft.com/office/officeart/2005/8/layout/equation1"/>
    <dgm:cxn modelId="{9AEC5EF0-DE3D-4F72-A52E-AB99B2466E61}" type="presParOf" srcId="{E5F9A8EF-F386-46F3-A265-89B0598AD5BE}" destId="{CB8A4A70-97F6-4678-9B88-B55A172E4137}" srcOrd="3" destOrd="0" presId="urn:microsoft.com/office/officeart/2005/8/layout/equation1"/>
    <dgm:cxn modelId="{49E69DDA-078C-42D7-B46D-DB9254E40A2D}" type="presParOf" srcId="{E5F9A8EF-F386-46F3-A265-89B0598AD5BE}" destId="{4DE9DA32-AE30-4E34-84C0-72923416550B}" srcOrd="4" destOrd="0" presId="urn:microsoft.com/office/officeart/2005/8/layout/equation1"/>
    <dgm:cxn modelId="{29707704-1D17-4B4B-B9DD-52B8A8325EE3}" type="presParOf" srcId="{E5F9A8EF-F386-46F3-A265-89B0598AD5BE}" destId="{E3AB52C1-E128-4060-8FD8-BE5C94AD8C3F}" srcOrd="5" destOrd="0" presId="urn:microsoft.com/office/officeart/2005/8/layout/equation1"/>
    <dgm:cxn modelId="{F19A8558-F805-48AB-AEE7-9FEB295CCB21}" type="presParOf" srcId="{E5F9A8EF-F386-46F3-A265-89B0598AD5BE}" destId="{CECC6F1C-E0EB-4E88-BAFE-45F80A96A591}" srcOrd="6" destOrd="0" presId="urn:microsoft.com/office/officeart/2005/8/layout/equation1"/>
    <dgm:cxn modelId="{248F1AA9-4614-4FB9-BECD-DD86F0F5DDF9}" type="presParOf" srcId="{E5F9A8EF-F386-46F3-A265-89B0598AD5BE}" destId="{0DEA3B56-3ED9-479F-8B01-B56A121A1792}" srcOrd="7" destOrd="0" presId="urn:microsoft.com/office/officeart/2005/8/layout/equation1"/>
    <dgm:cxn modelId="{EEB8BB33-DC7C-4DFF-8E22-C1ABDA7E0A29}" type="presParOf" srcId="{E5F9A8EF-F386-46F3-A265-89B0598AD5BE}" destId="{22131898-89B6-4F1E-8F1C-15335653D247}" srcOrd="8" destOrd="0" presId="urn:microsoft.com/office/officeart/2005/8/layout/equation1"/>
    <dgm:cxn modelId="{8CB1D6A1-108D-41F0-81D9-51620B577C3D}" type="presParOf" srcId="{E5F9A8EF-F386-46F3-A265-89B0598AD5BE}" destId="{9DEB5EF2-096D-4546-8EC7-EA4E6D6313AF}" srcOrd="9" destOrd="0" presId="urn:microsoft.com/office/officeart/2005/8/layout/equation1"/>
    <dgm:cxn modelId="{3D65EF0C-D9A5-49A5-B13B-A2ED14A357A2}" type="presParOf" srcId="{E5F9A8EF-F386-46F3-A265-89B0598AD5BE}" destId="{C175FF8E-2E48-4479-A1DF-A86F6446F85B}" srcOrd="10" destOrd="0" presId="urn:microsoft.com/office/officeart/2005/8/layout/equation1"/>
    <dgm:cxn modelId="{3B7D1C53-92B2-486F-BA0E-1643FA7ECBFC}" type="presParOf" srcId="{E5F9A8EF-F386-46F3-A265-89B0598AD5BE}" destId="{F18CA64E-C769-4C47-9D59-25A65083C761}" srcOrd="11" destOrd="0" presId="urn:microsoft.com/office/officeart/2005/8/layout/equation1"/>
    <dgm:cxn modelId="{23057567-72A4-4054-9ADE-03C47AB9B356}" type="presParOf" srcId="{E5F9A8EF-F386-46F3-A265-89B0598AD5BE}" destId="{1AE653EE-C460-4304-8058-352EA231E62D}" srcOrd="12" destOrd="0" presId="urn:microsoft.com/office/officeart/2005/8/layout/equation1"/>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A633E20-A853-4B99-BC03-9CFDB6F11AC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26A8B88B-109C-404F-A6CB-453BF06EE190}">
      <dgm:prSet phldrT="[Texto]"/>
      <dgm:spPr/>
      <dgm:t>
        <a:bodyPr/>
        <a:lstStyle/>
        <a:p>
          <a:r>
            <a:rPr lang="es-ES" dirty="0" smtClean="0"/>
            <a:t>Permitirá cursar ciclos formativos de grado medio y grado superior</a:t>
          </a:r>
          <a:endParaRPr lang="es-ES" dirty="0"/>
        </a:p>
      </dgm:t>
    </dgm:pt>
    <dgm:pt modelId="{84252964-AA48-420E-BEC0-0FA3989F0072}" type="parTrans" cxnId="{BBCE93A6-77E9-4303-A7F5-F83097AF3942}">
      <dgm:prSet/>
      <dgm:spPr/>
      <dgm:t>
        <a:bodyPr/>
        <a:lstStyle/>
        <a:p>
          <a:endParaRPr lang="es-ES"/>
        </a:p>
      </dgm:t>
    </dgm:pt>
    <dgm:pt modelId="{8BF69DE7-F513-4431-A55D-F565A09802E1}" type="sibTrans" cxnId="{BBCE93A6-77E9-4303-A7F5-F83097AF3942}">
      <dgm:prSet/>
      <dgm:spPr/>
      <dgm:t>
        <a:bodyPr/>
        <a:lstStyle/>
        <a:p>
          <a:endParaRPr lang="es-ES"/>
        </a:p>
      </dgm:t>
    </dgm:pt>
    <dgm:pt modelId="{0F2A8F24-AD06-4B73-A6F0-4961349CFAD2}">
      <dgm:prSet phldrT="[Texto]"/>
      <dgm:spPr/>
      <dgm:t>
        <a:bodyPr/>
        <a:lstStyle/>
        <a:p>
          <a:r>
            <a:rPr lang="es-ES" dirty="0" smtClean="0"/>
            <a:t>Permitirá cursar  formación complementaria</a:t>
          </a:r>
          <a:endParaRPr lang="es-ES" dirty="0"/>
        </a:p>
      </dgm:t>
    </dgm:pt>
    <dgm:pt modelId="{D74F4106-15D1-4A2C-976A-F47EBB0C1266}" type="parTrans" cxnId="{DA7DA86B-1221-4D2F-9F8F-1647F0E4AFB5}">
      <dgm:prSet/>
      <dgm:spPr/>
      <dgm:t>
        <a:bodyPr/>
        <a:lstStyle/>
        <a:p>
          <a:endParaRPr lang="es-ES"/>
        </a:p>
      </dgm:t>
    </dgm:pt>
    <dgm:pt modelId="{E94FA652-33BE-4C14-BDED-F10E20C9F606}" type="sibTrans" cxnId="{DA7DA86B-1221-4D2F-9F8F-1647F0E4AFB5}">
      <dgm:prSet/>
      <dgm:spPr/>
      <dgm:t>
        <a:bodyPr/>
        <a:lstStyle/>
        <a:p>
          <a:endParaRPr lang="es-ES"/>
        </a:p>
      </dgm:t>
    </dgm:pt>
    <dgm:pt modelId="{77E986C2-E3D1-4E16-82B7-A50629653B62}">
      <dgm:prSet phldrT="[Texto]"/>
      <dgm:spPr/>
      <dgm:t>
        <a:bodyPr/>
        <a:lstStyle/>
        <a:p>
          <a:r>
            <a:rPr lang="es-ES" dirty="0" smtClean="0"/>
            <a:t>Permitirá cursar módulos profesionales</a:t>
          </a:r>
        </a:p>
      </dgm:t>
    </dgm:pt>
    <dgm:pt modelId="{20A5602C-2907-4BAB-8FE7-50B611CCBABD}" type="parTrans" cxnId="{9ADDCF85-437F-4B4E-A0F1-F2089168FF11}">
      <dgm:prSet/>
      <dgm:spPr/>
      <dgm:t>
        <a:bodyPr/>
        <a:lstStyle/>
        <a:p>
          <a:endParaRPr lang="es-ES"/>
        </a:p>
      </dgm:t>
    </dgm:pt>
    <dgm:pt modelId="{D805D029-D5DA-465F-B702-2C962908EC7E}" type="sibTrans" cxnId="{9ADDCF85-437F-4B4E-A0F1-F2089168FF11}">
      <dgm:prSet/>
      <dgm:spPr/>
      <dgm:t>
        <a:bodyPr/>
        <a:lstStyle/>
        <a:p>
          <a:endParaRPr lang="es-ES"/>
        </a:p>
      </dgm:t>
    </dgm:pt>
    <dgm:pt modelId="{D4E3C67F-EF3D-4F2D-81CF-D2508F2ECF4B}">
      <dgm:prSet phldrT="[Texto]"/>
      <dgm:spPr/>
      <dgm:t>
        <a:bodyPr/>
        <a:lstStyle/>
        <a:p>
          <a:r>
            <a:rPr lang="es-ES" dirty="0" smtClean="0"/>
            <a:t>Proporcionará información de las ofertas de las diferentes Administraciones educativas, en régimen de enseñanza a distancia</a:t>
          </a:r>
        </a:p>
      </dgm:t>
    </dgm:pt>
    <dgm:pt modelId="{4283596A-63B0-4718-93BD-0DFEACB1CB03}" type="parTrans" cxnId="{B3C89E9C-987B-41D0-8B2F-F8FB1B500755}">
      <dgm:prSet/>
      <dgm:spPr/>
      <dgm:t>
        <a:bodyPr/>
        <a:lstStyle/>
        <a:p>
          <a:endParaRPr lang="es-ES"/>
        </a:p>
      </dgm:t>
    </dgm:pt>
    <dgm:pt modelId="{C7D6705F-F8D8-4CAC-8A71-BAF5FDDC25D9}" type="sibTrans" cxnId="{B3C89E9C-987B-41D0-8B2F-F8FB1B500755}">
      <dgm:prSet/>
      <dgm:spPr/>
      <dgm:t>
        <a:bodyPr/>
        <a:lstStyle/>
        <a:p>
          <a:endParaRPr lang="es-ES"/>
        </a:p>
      </dgm:t>
    </dgm:pt>
    <dgm:pt modelId="{375091AF-3A30-4F1C-BB0C-064AF1EED762}" type="pres">
      <dgm:prSet presAssocID="{5A633E20-A853-4B99-BC03-9CFDB6F11ACE}" presName="Name0" presStyleCnt="0">
        <dgm:presLayoutVars>
          <dgm:dir/>
          <dgm:resizeHandles val="exact"/>
        </dgm:presLayoutVars>
      </dgm:prSet>
      <dgm:spPr/>
      <dgm:t>
        <a:bodyPr/>
        <a:lstStyle/>
        <a:p>
          <a:endParaRPr lang="es-ES"/>
        </a:p>
      </dgm:t>
    </dgm:pt>
    <dgm:pt modelId="{3A2D2D72-DA14-4109-8419-1BC112F4AFA0}" type="pres">
      <dgm:prSet presAssocID="{26A8B88B-109C-404F-A6CB-453BF06EE190}" presName="composite" presStyleCnt="0"/>
      <dgm:spPr/>
    </dgm:pt>
    <dgm:pt modelId="{18BC89B9-69DA-449A-AB9D-58F2E28A3F0C}" type="pres">
      <dgm:prSet presAssocID="{26A8B88B-109C-404F-A6CB-453BF06EE190}" presName="rect1" presStyleLbl="trAlignAcc1" presStyleIdx="0" presStyleCnt="4">
        <dgm:presLayoutVars>
          <dgm:bulletEnabled val="1"/>
        </dgm:presLayoutVars>
      </dgm:prSet>
      <dgm:spPr/>
      <dgm:t>
        <a:bodyPr/>
        <a:lstStyle/>
        <a:p>
          <a:endParaRPr lang="es-ES"/>
        </a:p>
      </dgm:t>
    </dgm:pt>
    <dgm:pt modelId="{24FBA17F-5BA3-485E-A8D9-6386BD9B645D}" type="pres">
      <dgm:prSet presAssocID="{26A8B88B-109C-404F-A6CB-453BF06EE190}"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82000" r="-82000"/>
          </a:stretch>
        </a:blipFill>
      </dgm:spPr>
    </dgm:pt>
    <dgm:pt modelId="{28D6FCFF-AC4A-418E-9BB0-FC53CE4BC3BF}" type="pres">
      <dgm:prSet presAssocID="{8BF69DE7-F513-4431-A55D-F565A09802E1}" presName="sibTrans" presStyleCnt="0"/>
      <dgm:spPr/>
    </dgm:pt>
    <dgm:pt modelId="{5F79D7A8-A76F-48A7-AD6B-7C324338E627}" type="pres">
      <dgm:prSet presAssocID="{0F2A8F24-AD06-4B73-A6F0-4961349CFAD2}" presName="composite" presStyleCnt="0"/>
      <dgm:spPr/>
    </dgm:pt>
    <dgm:pt modelId="{D46F4A94-ECBD-4570-B9FD-BE26D8869688}" type="pres">
      <dgm:prSet presAssocID="{0F2A8F24-AD06-4B73-A6F0-4961349CFAD2}" presName="rect1" presStyleLbl="trAlignAcc1" presStyleIdx="1" presStyleCnt="4">
        <dgm:presLayoutVars>
          <dgm:bulletEnabled val="1"/>
        </dgm:presLayoutVars>
      </dgm:prSet>
      <dgm:spPr/>
      <dgm:t>
        <a:bodyPr/>
        <a:lstStyle/>
        <a:p>
          <a:endParaRPr lang="es-ES"/>
        </a:p>
      </dgm:t>
    </dgm:pt>
    <dgm:pt modelId="{3D3AF628-A5E3-42EE-A270-7EA464E9C9A8}" type="pres">
      <dgm:prSet presAssocID="{0F2A8F24-AD06-4B73-A6F0-4961349CFAD2}"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8000" r="-8000"/>
          </a:stretch>
        </a:blipFill>
      </dgm:spPr>
    </dgm:pt>
    <dgm:pt modelId="{1E8574CA-AD55-41E4-AE4E-B698DCCAFB6C}" type="pres">
      <dgm:prSet presAssocID="{E94FA652-33BE-4C14-BDED-F10E20C9F606}" presName="sibTrans" presStyleCnt="0"/>
      <dgm:spPr/>
    </dgm:pt>
    <dgm:pt modelId="{1DC2619B-21B9-4F08-82F9-9FDCF54CAE19}" type="pres">
      <dgm:prSet presAssocID="{77E986C2-E3D1-4E16-82B7-A50629653B62}" presName="composite" presStyleCnt="0"/>
      <dgm:spPr/>
    </dgm:pt>
    <dgm:pt modelId="{9B2FCE61-52E9-48BF-BE97-CFAA9EF01C0D}" type="pres">
      <dgm:prSet presAssocID="{77E986C2-E3D1-4E16-82B7-A50629653B62}" presName="rect1" presStyleLbl="trAlignAcc1" presStyleIdx="2" presStyleCnt="4">
        <dgm:presLayoutVars>
          <dgm:bulletEnabled val="1"/>
        </dgm:presLayoutVars>
      </dgm:prSet>
      <dgm:spPr/>
      <dgm:t>
        <a:bodyPr/>
        <a:lstStyle/>
        <a:p>
          <a:endParaRPr lang="es-ES"/>
        </a:p>
      </dgm:t>
    </dgm:pt>
    <dgm:pt modelId="{7A65BDCC-6AC4-47A2-8890-42BE93418FE8}" type="pres">
      <dgm:prSet presAssocID="{77E986C2-E3D1-4E16-82B7-A50629653B62}"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l="-8000" r="-8000"/>
          </a:stretch>
        </a:blipFill>
      </dgm:spPr>
    </dgm:pt>
    <dgm:pt modelId="{A9A0EB16-5FF5-4331-A67F-B8474DF0454B}" type="pres">
      <dgm:prSet presAssocID="{D805D029-D5DA-465F-B702-2C962908EC7E}" presName="sibTrans" presStyleCnt="0"/>
      <dgm:spPr/>
    </dgm:pt>
    <dgm:pt modelId="{34BA9D2D-792F-4CFF-B8CF-AF8209F53288}" type="pres">
      <dgm:prSet presAssocID="{D4E3C67F-EF3D-4F2D-81CF-D2508F2ECF4B}" presName="composite" presStyleCnt="0"/>
      <dgm:spPr/>
    </dgm:pt>
    <dgm:pt modelId="{75E6F3EB-E49A-4F43-841A-85FBD0E57324}" type="pres">
      <dgm:prSet presAssocID="{D4E3C67F-EF3D-4F2D-81CF-D2508F2ECF4B}" presName="rect1" presStyleLbl="trAlignAcc1" presStyleIdx="3" presStyleCnt="4">
        <dgm:presLayoutVars>
          <dgm:bulletEnabled val="1"/>
        </dgm:presLayoutVars>
      </dgm:prSet>
      <dgm:spPr/>
      <dgm:t>
        <a:bodyPr/>
        <a:lstStyle/>
        <a:p>
          <a:endParaRPr lang="es-ES"/>
        </a:p>
      </dgm:t>
    </dgm:pt>
    <dgm:pt modelId="{9C10BAEC-16C1-482D-8D30-9D896AB72842}" type="pres">
      <dgm:prSet presAssocID="{D4E3C67F-EF3D-4F2D-81CF-D2508F2ECF4B}"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l="-253000" r="-253000"/>
          </a:stretch>
        </a:blipFill>
      </dgm:spPr>
    </dgm:pt>
  </dgm:ptLst>
  <dgm:cxnLst>
    <dgm:cxn modelId="{9ADDCF85-437F-4B4E-A0F1-F2089168FF11}" srcId="{5A633E20-A853-4B99-BC03-9CFDB6F11ACE}" destId="{77E986C2-E3D1-4E16-82B7-A50629653B62}" srcOrd="2" destOrd="0" parTransId="{20A5602C-2907-4BAB-8FE7-50B611CCBABD}" sibTransId="{D805D029-D5DA-465F-B702-2C962908EC7E}"/>
    <dgm:cxn modelId="{167D9543-D953-4C16-B4D3-277A78ACB8B8}" type="presOf" srcId="{77E986C2-E3D1-4E16-82B7-A50629653B62}" destId="{9B2FCE61-52E9-48BF-BE97-CFAA9EF01C0D}" srcOrd="0" destOrd="0" presId="urn:microsoft.com/office/officeart/2008/layout/PictureStrips"/>
    <dgm:cxn modelId="{DA7DA86B-1221-4D2F-9F8F-1647F0E4AFB5}" srcId="{5A633E20-A853-4B99-BC03-9CFDB6F11ACE}" destId="{0F2A8F24-AD06-4B73-A6F0-4961349CFAD2}" srcOrd="1" destOrd="0" parTransId="{D74F4106-15D1-4A2C-976A-F47EBB0C1266}" sibTransId="{E94FA652-33BE-4C14-BDED-F10E20C9F606}"/>
    <dgm:cxn modelId="{BBCE93A6-77E9-4303-A7F5-F83097AF3942}" srcId="{5A633E20-A853-4B99-BC03-9CFDB6F11ACE}" destId="{26A8B88B-109C-404F-A6CB-453BF06EE190}" srcOrd="0" destOrd="0" parTransId="{84252964-AA48-420E-BEC0-0FA3989F0072}" sibTransId="{8BF69DE7-F513-4431-A55D-F565A09802E1}"/>
    <dgm:cxn modelId="{AA0C9F3D-BF70-4C8D-895D-E5D8658CAC0A}" type="presOf" srcId="{26A8B88B-109C-404F-A6CB-453BF06EE190}" destId="{18BC89B9-69DA-449A-AB9D-58F2E28A3F0C}" srcOrd="0" destOrd="0" presId="urn:microsoft.com/office/officeart/2008/layout/PictureStrips"/>
    <dgm:cxn modelId="{536182EF-B0CA-4A9E-9D4A-D75A27909C9E}" type="presOf" srcId="{D4E3C67F-EF3D-4F2D-81CF-D2508F2ECF4B}" destId="{75E6F3EB-E49A-4F43-841A-85FBD0E57324}" srcOrd="0" destOrd="0" presId="urn:microsoft.com/office/officeart/2008/layout/PictureStrips"/>
    <dgm:cxn modelId="{89E518D3-13BD-450C-86E4-1E6CCE6020E0}" type="presOf" srcId="{0F2A8F24-AD06-4B73-A6F0-4961349CFAD2}" destId="{D46F4A94-ECBD-4570-B9FD-BE26D8869688}" srcOrd="0" destOrd="0" presId="urn:microsoft.com/office/officeart/2008/layout/PictureStrips"/>
    <dgm:cxn modelId="{B3C89E9C-987B-41D0-8B2F-F8FB1B500755}" srcId="{5A633E20-A853-4B99-BC03-9CFDB6F11ACE}" destId="{D4E3C67F-EF3D-4F2D-81CF-D2508F2ECF4B}" srcOrd="3" destOrd="0" parTransId="{4283596A-63B0-4718-93BD-0DFEACB1CB03}" sibTransId="{C7D6705F-F8D8-4CAC-8A71-BAF5FDDC25D9}"/>
    <dgm:cxn modelId="{4A04EA86-04F9-4375-BEB8-7A638813C11A}" type="presOf" srcId="{5A633E20-A853-4B99-BC03-9CFDB6F11ACE}" destId="{375091AF-3A30-4F1C-BB0C-064AF1EED762}" srcOrd="0" destOrd="0" presId="urn:microsoft.com/office/officeart/2008/layout/PictureStrips"/>
    <dgm:cxn modelId="{972B9CF0-3119-483A-BED8-C1C268D09BEE}" type="presParOf" srcId="{375091AF-3A30-4F1C-BB0C-064AF1EED762}" destId="{3A2D2D72-DA14-4109-8419-1BC112F4AFA0}" srcOrd="0" destOrd="0" presId="urn:microsoft.com/office/officeart/2008/layout/PictureStrips"/>
    <dgm:cxn modelId="{8C63B76E-6C48-429A-95A3-E1E0B4234EA7}" type="presParOf" srcId="{3A2D2D72-DA14-4109-8419-1BC112F4AFA0}" destId="{18BC89B9-69DA-449A-AB9D-58F2E28A3F0C}" srcOrd="0" destOrd="0" presId="urn:microsoft.com/office/officeart/2008/layout/PictureStrips"/>
    <dgm:cxn modelId="{6C60111C-6D67-43CE-84AC-3A0BEE5B241C}" type="presParOf" srcId="{3A2D2D72-DA14-4109-8419-1BC112F4AFA0}" destId="{24FBA17F-5BA3-485E-A8D9-6386BD9B645D}" srcOrd="1" destOrd="0" presId="urn:microsoft.com/office/officeart/2008/layout/PictureStrips"/>
    <dgm:cxn modelId="{D235DDCC-1FB2-4A30-8122-55F0E7CA6D74}" type="presParOf" srcId="{375091AF-3A30-4F1C-BB0C-064AF1EED762}" destId="{28D6FCFF-AC4A-418E-9BB0-FC53CE4BC3BF}" srcOrd="1" destOrd="0" presId="urn:microsoft.com/office/officeart/2008/layout/PictureStrips"/>
    <dgm:cxn modelId="{C74E3A67-BA6A-4060-8C34-959CE37D0069}" type="presParOf" srcId="{375091AF-3A30-4F1C-BB0C-064AF1EED762}" destId="{5F79D7A8-A76F-48A7-AD6B-7C324338E627}" srcOrd="2" destOrd="0" presId="urn:microsoft.com/office/officeart/2008/layout/PictureStrips"/>
    <dgm:cxn modelId="{89340C75-4A74-465F-9C3E-8AE1FF9762D2}" type="presParOf" srcId="{5F79D7A8-A76F-48A7-AD6B-7C324338E627}" destId="{D46F4A94-ECBD-4570-B9FD-BE26D8869688}" srcOrd="0" destOrd="0" presId="urn:microsoft.com/office/officeart/2008/layout/PictureStrips"/>
    <dgm:cxn modelId="{A4DB7108-1BC3-4F0C-ADFB-62853A0D0BD9}" type="presParOf" srcId="{5F79D7A8-A76F-48A7-AD6B-7C324338E627}" destId="{3D3AF628-A5E3-42EE-A270-7EA464E9C9A8}" srcOrd="1" destOrd="0" presId="urn:microsoft.com/office/officeart/2008/layout/PictureStrips"/>
    <dgm:cxn modelId="{BC2298CC-115A-47DF-9AB8-99576DCB9117}" type="presParOf" srcId="{375091AF-3A30-4F1C-BB0C-064AF1EED762}" destId="{1E8574CA-AD55-41E4-AE4E-B698DCCAFB6C}" srcOrd="3" destOrd="0" presId="urn:microsoft.com/office/officeart/2008/layout/PictureStrips"/>
    <dgm:cxn modelId="{166E5172-A954-41C1-BC69-EB4E09E16769}" type="presParOf" srcId="{375091AF-3A30-4F1C-BB0C-064AF1EED762}" destId="{1DC2619B-21B9-4F08-82F9-9FDCF54CAE19}" srcOrd="4" destOrd="0" presId="urn:microsoft.com/office/officeart/2008/layout/PictureStrips"/>
    <dgm:cxn modelId="{1A92C52B-30F5-4A5C-A2C4-E6A3E19F1938}" type="presParOf" srcId="{1DC2619B-21B9-4F08-82F9-9FDCF54CAE19}" destId="{9B2FCE61-52E9-48BF-BE97-CFAA9EF01C0D}" srcOrd="0" destOrd="0" presId="urn:microsoft.com/office/officeart/2008/layout/PictureStrips"/>
    <dgm:cxn modelId="{30C1E97B-DF88-44F3-8583-6FB42136353B}" type="presParOf" srcId="{1DC2619B-21B9-4F08-82F9-9FDCF54CAE19}" destId="{7A65BDCC-6AC4-47A2-8890-42BE93418FE8}" srcOrd="1" destOrd="0" presId="urn:microsoft.com/office/officeart/2008/layout/PictureStrips"/>
    <dgm:cxn modelId="{82019B79-46F3-471D-8719-F16BA7130E14}" type="presParOf" srcId="{375091AF-3A30-4F1C-BB0C-064AF1EED762}" destId="{A9A0EB16-5FF5-4331-A67F-B8474DF0454B}" srcOrd="5" destOrd="0" presId="urn:microsoft.com/office/officeart/2008/layout/PictureStrips"/>
    <dgm:cxn modelId="{0F9D5567-6FA2-4D73-9C0C-1AF99B755398}" type="presParOf" srcId="{375091AF-3A30-4F1C-BB0C-064AF1EED762}" destId="{34BA9D2D-792F-4CFF-B8CF-AF8209F53288}" srcOrd="6" destOrd="0" presId="urn:microsoft.com/office/officeart/2008/layout/PictureStrips"/>
    <dgm:cxn modelId="{C98A2A90-63FB-4F1E-80E6-408FC5CC91AA}" type="presParOf" srcId="{34BA9D2D-792F-4CFF-B8CF-AF8209F53288}" destId="{75E6F3EB-E49A-4F43-841A-85FBD0E57324}" srcOrd="0" destOrd="0" presId="urn:microsoft.com/office/officeart/2008/layout/PictureStrips"/>
    <dgm:cxn modelId="{93ED3E35-6482-46C9-A098-BD74EBA006E3}" type="presParOf" srcId="{34BA9D2D-792F-4CFF-B8CF-AF8209F53288}" destId="{9C10BAEC-16C1-482D-8D30-9D896AB72842}" srcOrd="1" destOrd="0" presId="urn:microsoft.com/office/officeart/2008/layout/PictureStrip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CCDB9FE-05C9-41F9-8495-E74BA1A5D392}"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es-ES"/>
        </a:p>
      </dgm:t>
    </dgm:pt>
    <dgm:pt modelId="{F419C9FA-12B6-4556-B1CD-860ADADDD205}">
      <dgm:prSet phldrT="[Texto]"/>
      <dgm:spPr/>
      <dgm:t>
        <a:bodyPr/>
        <a:lstStyle/>
        <a:p>
          <a:r>
            <a:rPr lang="es-ES" dirty="0" smtClean="0"/>
            <a:t>Evaluación módulos</a:t>
          </a:r>
          <a:endParaRPr lang="es-ES" dirty="0"/>
        </a:p>
      </dgm:t>
    </dgm:pt>
    <dgm:pt modelId="{4E993D06-8C64-496C-B114-5972DF478FF3}" type="parTrans" cxnId="{301E3815-C795-4338-895B-D63F8B5F6CB4}">
      <dgm:prSet/>
      <dgm:spPr/>
      <dgm:t>
        <a:bodyPr/>
        <a:lstStyle/>
        <a:p>
          <a:endParaRPr lang="es-ES"/>
        </a:p>
      </dgm:t>
    </dgm:pt>
    <dgm:pt modelId="{6DA223E6-D3EE-45FD-838B-3DF54BF530F2}" type="sibTrans" cxnId="{301E3815-C795-4338-895B-D63F8B5F6CB4}">
      <dgm:prSet/>
      <dgm:spPr/>
      <dgm:t>
        <a:bodyPr/>
        <a:lstStyle/>
        <a:p>
          <a:endParaRPr lang="es-ES"/>
        </a:p>
      </dgm:t>
    </dgm:pt>
    <dgm:pt modelId="{36AA82BC-5CBC-4E63-83A7-4D61BFD4E636}">
      <dgm:prSet phldrT="[Texto]"/>
      <dgm:spPr/>
      <dgm:t>
        <a:bodyPr/>
        <a:lstStyle/>
        <a:p>
          <a:r>
            <a:rPr lang="es-ES" dirty="0" smtClean="0"/>
            <a:t>se realizará tomando como referencia los objetivos, expresados en resultados de aprendizaje, y los criterios de evaluación</a:t>
          </a:r>
          <a:endParaRPr lang="es-ES" dirty="0"/>
        </a:p>
      </dgm:t>
    </dgm:pt>
    <dgm:pt modelId="{F700DED0-0E0F-4CF1-B48B-3C435FC83EB1}" type="parTrans" cxnId="{895EDE84-D049-4817-9C28-91D881FF4193}">
      <dgm:prSet/>
      <dgm:spPr/>
      <dgm:t>
        <a:bodyPr/>
        <a:lstStyle/>
        <a:p>
          <a:endParaRPr lang="es-ES"/>
        </a:p>
      </dgm:t>
    </dgm:pt>
    <dgm:pt modelId="{B5CDCA04-FDAD-4763-BD35-7614143A8F24}" type="sibTrans" cxnId="{895EDE84-D049-4817-9C28-91D881FF4193}">
      <dgm:prSet/>
      <dgm:spPr/>
      <dgm:t>
        <a:bodyPr/>
        <a:lstStyle/>
        <a:p>
          <a:endParaRPr lang="es-ES"/>
        </a:p>
      </dgm:t>
    </dgm:pt>
    <dgm:pt modelId="{5DAB2E10-ADD5-43B0-A0CC-BE5A8E3B03ED}">
      <dgm:prSet phldrT="[Texto]" custT="1"/>
      <dgm:spPr/>
      <dgm:t>
        <a:bodyPr/>
        <a:lstStyle/>
        <a:p>
          <a:r>
            <a:rPr lang="es-ES" sz="2000" dirty="0" err="1" smtClean="0"/>
            <a:t>fct</a:t>
          </a:r>
          <a:endParaRPr lang="es-ES" sz="2000" dirty="0"/>
        </a:p>
      </dgm:t>
    </dgm:pt>
    <dgm:pt modelId="{0DD92FEB-19BD-4BFB-88D9-BA0897F92D2A}" type="parTrans" cxnId="{54B1DF21-575F-47AB-87B3-F0659DEB40A6}">
      <dgm:prSet/>
      <dgm:spPr/>
      <dgm:t>
        <a:bodyPr/>
        <a:lstStyle/>
        <a:p>
          <a:endParaRPr lang="es-ES"/>
        </a:p>
      </dgm:t>
    </dgm:pt>
    <dgm:pt modelId="{BED5BA24-E4F5-4ECB-96F6-5CC1A588F992}" type="sibTrans" cxnId="{54B1DF21-575F-47AB-87B3-F0659DEB40A6}">
      <dgm:prSet/>
      <dgm:spPr/>
      <dgm:t>
        <a:bodyPr/>
        <a:lstStyle/>
        <a:p>
          <a:endParaRPr lang="es-ES"/>
        </a:p>
      </dgm:t>
    </dgm:pt>
    <dgm:pt modelId="{6D672337-A727-4C92-AB67-D1D091DE6991}">
      <dgm:prSet phldrT="[Texto]" custT="1"/>
      <dgm:spPr/>
      <dgm:t>
        <a:bodyPr/>
        <a:lstStyle/>
        <a:p>
          <a:r>
            <a:rPr lang="es-ES" sz="1400" dirty="0" smtClean="0"/>
            <a:t>se calificará como apto o no apto</a:t>
          </a:r>
          <a:endParaRPr lang="es-ES" sz="1400" dirty="0"/>
        </a:p>
      </dgm:t>
    </dgm:pt>
    <dgm:pt modelId="{D70ED940-E086-40B8-8245-B870B234B1AB}" type="parTrans" cxnId="{D54D1D19-E6FF-4F05-BE82-B2A0B537A98C}">
      <dgm:prSet/>
      <dgm:spPr/>
      <dgm:t>
        <a:bodyPr/>
        <a:lstStyle/>
        <a:p>
          <a:endParaRPr lang="es-ES"/>
        </a:p>
      </dgm:t>
    </dgm:pt>
    <dgm:pt modelId="{B4D78929-BD63-4788-A0C6-44D2D130B2C8}" type="sibTrans" cxnId="{D54D1D19-E6FF-4F05-BE82-B2A0B537A98C}">
      <dgm:prSet/>
      <dgm:spPr/>
      <dgm:t>
        <a:bodyPr/>
        <a:lstStyle/>
        <a:p>
          <a:endParaRPr lang="es-ES"/>
        </a:p>
      </dgm:t>
    </dgm:pt>
    <dgm:pt modelId="{7A2E0E87-D0D0-4F6A-9356-01E702E8DB2C}">
      <dgm:prSet phldrT="[Texto]"/>
      <dgm:spPr/>
      <dgm:t>
        <a:bodyPr/>
        <a:lstStyle/>
        <a:p>
          <a:r>
            <a:rPr lang="es-ES" sz="1600" dirty="0" smtClean="0"/>
            <a:t>Enseñanzas a distancia</a:t>
          </a:r>
          <a:endParaRPr lang="es-ES" sz="1600" dirty="0"/>
        </a:p>
      </dgm:t>
    </dgm:pt>
    <dgm:pt modelId="{8BE9802B-9A92-43C5-B499-784D4B4EDE12}" type="parTrans" cxnId="{B7E9CBFC-11D6-4DDF-BC95-10BB742D8F04}">
      <dgm:prSet/>
      <dgm:spPr/>
      <dgm:t>
        <a:bodyPr/>
        <a:lstStyle/>
        <a:p>
          <a:endParaRPr lang="es-ES"/>
        </a:p>
      </dgm:t>
    </dgm:pt>
    <dgm:pt modelId="{5C531A55-6889-4412-A36C-A7177E35B8B0}" type="sibTrans" cxnId="{B7E9CBFC-11D6-4DDF-BC95-10BB742D8F04}">
      <dgm:prSet/>
      <dgm:spPr/>
      <dgm:t>
        <a:bodyPr/>
        <a:lstStyle/>
        <a:p>
          <a:endParaRPr lang="es-ES"/>
        </a:p>
      </dgm:t>
    </dgm:pt>
    <dgm:pt modelId="{3378B1B6-6B6E-452B-899D-BC270BF9B8D9}">
      <dgm:prSet phldrT="[Texto]"/>
      <dgm:spPr/>
      <dgm:t>
        <a:bodyPr/>
        <a:lstStyle/>
        <a:p>
          <a:endParaRPr lang="es-ES" sz="1200" dirty="0"/>
        </a:p>
      </dgm:t>
    </dgm:pt>
    <dgm:pt modelId="{900C4713-CC01-456D-9821-2D92072ADB18}" type="parTrans" cxnId="{B4BC942F-89D2-4BAF-81C5-390BDCFA17DF}">
      <dgm:prSet/>
      <dgm:spPr/>
      <dgm:t>
        <a:bodyPr/>
        <a:lstStyle/>
        <a:p>
          <a:endParaRPr lang="es-ES"/>
        </a:p>
      </dgm:t>
    </dgm:pt>
    <dgm:pt modelId="{034545CE-82F7-4DB7-A59C-1D507485BFD1}" type="sibTrans" cxnId="{B4BC942F-89D2-4BAF-81C5-390BDCFA17DF}">
      <dgm:prSet/>
      <dgm:spPr/>
      <dgm:t>
        <a:bodyPr/>
        <a:lstStyle/>
        <a:p>
          <a:endParaRPr lang="es-ES"/>
        </a:p>
      </dgm:t>
    </dgm:pt>
    <dgm:pt modelId="{925F459D-EADB-4E2A-9AA4-1FFDA61F4704}">
      <dgm:prSet phldrT="[Texto]" custT="1"/>
      <dgm:spPr/>
      <dgm:t>
        <a:bodyPr/>
        <a:lstStyle/>
        <a:p>
          <a:r>
            <a:rPr lang="es-ES" sz="1300" dirty="0" smtClean="0"/>
            <a:t>El tutor de empresa designado por el centro de trabajo para el periodo de estancia del alumno, colaborará con el tutor del centro educativo para la evaluación del módulo de </a:t>
          </a:r>
          <a:r>
            <a:rPr lang="es-ES" sz="1300" dirty="0" err="1" smtClean="0"/>
            <a:t>fct</a:t>
          </a:r>
          <a:endParaRPr lang="es-ES" sz="1300" dirty="0"/>
        </a:p>
      </dgm:t>
    </dgm:pt>
    <dgm:pt modelId="{3826EA90-D3B4-47C2-AD85-42FFACFC34C4}" type="parTrans" cxnId="{5A5F4C9A-CD12-4AAB-9D1D-734347E26746}">
      <dgm:prSet/>
      <dgm:spPr/>
      <dgm:t>
        <a:bodyPr/>
        <a:lstStyle/>
        <a:p>
          <a:endParaRPr lang="es-ES"/>
        </a:p>
      </dgm:t>
    </dgm:pt>
    <dgm:pt modelId="{936FB9C0-AD1F-43BE-B39B-05D577FADA21}" type="sibTrans" cxnId="{5A5F4C9A-CD12-4AAB-9D1D-734347E26746}">
      <dgm:prSet/>
      <dgm:spPr/>
      <dgm:t>
        <a:bodyPr/>
        <a:lstStyle/>
        <a:p>
          <a:endParaRPr lang="es-ES"/>
        </a:p>
      </dgm:t>
    </dgm:pt>
    <dgm:pt modelId="{20C32F5C-D566-4B2A-8609-B63DD48A907C}">
      <dgm:prSet phldrT="[Texto]"/>
      <dgm:spPr/>
      <dgm:t>
        <a:bodyPr/>
        <a:lstStyle/>
        <a:p>
          <a:r>
            <a:rPr lang="es-ES" dirty="0" smtClean="0"/>
            <a:t>4 convocatorias</a:t>
          </a:r>
          <a:endParaRPr lang="es-ES" dirty="0"/>
        </a:p>
      </dgm:t>
    </dgm:pt>
    <dgm:pt modelId="{9F3A8BE2-AA61-44DF-A909-3D77DEC65672}" type="parTrans" cxnId="{9387B182-8944-469D-A771-F66EED091AC7}">
      <dgm:prSet/>
      <dgm:spPr/>
      <dgm:t>
        <a:bodyPr/>
        <a:lstStyle/>
        <a:p>
          <a:endParaRPr lang="es-ES"/>
        </a:p>
      </dgm:t>
    </dgm:pt>
    <dgm:pt modelId="{9D701D1E-50E5-4679-BA08-090CB00DAE4E}" type="sibTrans" cxnId="{9387B182-8944-469D-A771-F66EED091AC7}">
      <dgm:prSet/>
      <dgm:spPr/>
      <dgm:t>
        <a:bodyPr/>
        <a:lstStyle/>
        <a:p>
          <a:endParaRPr lang="es-ES"/>
        </a:p>
      </dgm:t>
    </dgm:pt>
    <dgm:pt modelId="{F7733264-91DB-4430-96A9-40436FA72CD8}">
      <dgm:prSet phldrT="[Texto]" custT="1"/>
      <dgm:spPr/>
      <dgm:t>
        <a:bodyPr/>
        <a:lstStyle/>
        <a:p>
          <a:r>
            <a:rPr lang="es-ES" sz="1300" dirty="0" smtClean="0"/>
            <a:t>2 convocatorias</a:t>
          </a:r>
          <a:endParaRPr lang="es-ES" sz="1300" dirty="0"/>
        </a:p>
      </dgm:t>
    </dgm:pt>
    <dgm:pt modelId="{DB595C2E-915C-40CD-8A7B-618C282704EE}" type="parTrans" cxnId="{BDE631B4-5D67-44F5-861A-7CB5C3067119}">
      <dgm:prSet/>
      <dgm:spPr/>
      <dgm:t>
        <a:bodyPr/>
        <a:lstStyle/>
        <a:p>
          <a:endParaRPr lang="es-ES"/>
        </a:p>
      </dgm:t>
    </dgm:pt>
    <dgm:pt modelId="{A6E2E2A6-A994-4AAD-90A1-184DE8957CBB}" type="sibTrans" cxnId="{BDE631B4-5D67-44F5-861A-7CB5C3067119}">
      <dgm:prSet/>
      <dgm:spPr/>
      <dgm:t>
        <a:bodyPr/>
        <a:lstStyle/>
        <a:p>
          <a:endParaRPr lang="es-ES"/>
        </a:p>
      </dgm:t>
    </dgm:pt>
    <dgm:pt modelId="{3DBEE766-CFB1-4C78-AF7C-C63F7EF1CF56}">
      <dgm:prSet phldrT="[Texto]" custT="1"/>
      <dgm:spPr/>
      <dgm:t>
        <a:bodyPr/>
        <a:lstStyle/>
        <a:p>
          <a:r>
            <a:rPr lang="es-ES" sz="1300" dirty="0" smtClean="0"/>
            <a:t>exigirá la superación de pruebas presenciales en centros autorizados</a:t>
          </a:r>
          <a:endParaRPr lang="es-ES" sz="1300" dirty="0"/>
        </a:p>
      </dgm:t>
    </dgm:pt>
    <dgm:pt modelId="{CB164EB1-AFBF-4F36-83D5-8047FF913632}" type="sibTrans" cxnId="{C85332A6-FE46-40B6-924B-2A78910FC47F}">
      <dgm:prSet/>
      <dgm:spPr/>
      <dgm:t>
        <a:bodyPr/>
        <a:lstStyle/>
        <a:p>
          <a:endParaRPr lang="es-ES"/>
        </a:p>
      </dgm:t>
    </dgm:pt>
    <dgm:pt modelId="{275F2EDD-B8F3-47E0-8CA9-925552AEAB69}" type="parTrans" cxnId="{C85332A6-FE46-40B6-924B-2A78910FC47F}">
      <dgm:prSet/>
      <dgm:spPr/>
      <dgm:t>
        <a:bodyPr/>
        <a:lstStyle/>
        <a:p>
          <a:endParaRPr lang="es-ES"/>
        </a:p>
      </dgm:t>
    </dgm:pt>
    <dgm:pt modelId="{7A532EBC-FF66-44A9-980A-C245DC72A6EC}">
      <dgm:prSet phldrT="[Texto]" custT="1"/>
      <dgm:spPr/>
      <dgm:t>
        <a:bodyPr/>
        <a:lstStyle/>
        <a:p>
          <a:r>
            <a:rPr lang="es-ES" sz="1300" dirty="0" smtClean="0"/>
            <a:t>por el profesor responsable del módulo  en coordinación  con tutores </a:t>
          </a:r>
          <a:r>
            <a:rPr lang="es-ES" sz="1200" dirty="0" smtClean="0"/>
            <a:t>(centro-empresa)</a:t>
          </a:r>
          <a:endParaRPr lang="es-ES" sz="1200" dirty="0"/>
        </a:p>
      </dgm:t>
    </dgm:pt>
    <dgm:pt modelId="{6DD8198D-0FC0-4760-A473-C637C5167B78}" type="parTrans" cxnId="{86CFF839-DCF6-4142-A1E1-94F60483A4DE}">
      <dgm:prSet/>
      <dgm:spPr/>
      <dgm:t>
        <a:bodyPr/>
        <a:lstStyle/>
        <a:p>
          <a:endParaRPr lang="es-ES"/>
        </a:p>
      </dgm:t>
    </dgm:pt>
    <dgm:pt modelId="{A3FB0479-C067-4284-BA4C-11FE2EFA7B7E}" type="sibTrans" cxnId="{86CFF839-DCF6-4142-A1E1-94F60483A4DE}">
      <dgm:prSet/>
      <dgm:spPr/>
      <dgm:t>
        <a:bodyPr/>
        <a:lstStyle/>
        <a:p>
          <a:endParaRPr lang="es-ES"/>
        </a:p>
      </dgm:t>
    </dgm:pt>
    <dgm:pt modelId="{DE736145-95D3-4B9E-841E-D00E6372C153}">
      <dgm:prSet phldrT="[Texto]" custT="1"/>
      <dgm:spPr/>
      <dgm:t>
        <a:bodyPr/>
        <a:lstStyle/>
        <a:p>
          <a:r>
            <a:rPr lang="es-ES" sz="1600" dirty="0" smtClean="0"/>
            <a:t>Enseñanzas en alternancia</a:t>
          </a:r>
          <a:endParaRPr lang="es-ES" sz="1200" dirty="0"/>
        </a:p>
      </dgm:t>
    </dgm:pt>
    <dgm:pt modelId="{5941575F-5526-48FE-BA3C-C75FB08FF808}" type="parTrans" cxnId="{7EC1D7C4-33C9-4B4A-B890-580DFCF0AAFA}">
      <dgm:prSet/>
      <dgm:spPr/>
      <dgm:t>
        <a:bodyPr/>
        <a:lstStyle/>
        <a:p>
          <a:endParaRPr lang="es-ES"/>
        </a:p>
      </dgm:t>
    </dgm:pt>
    <dgm:pt modelId="{13CD5327-0419-4215-8323-E6F76EA53010}" type="sibTrans" cxnId="{7EC1D7C4-33C9-4B4A-B890-580DFCF0AAFA}">
      <dgm:prSet/>
      <dgm:spPr/>
      <dgm:t>
        <a:bodyPr/>
        <a:lstStyle/>
        <a:p>
          <a:endParaRPr lang="es-ES"/>
        </a:p>
      </dgm:t>
    </dgm:pt>
    <dgm:pt modelId="{7A5491AF-9F82-45C9-9441-EF8CBA080332}">
      <dgm:prSet phldrT="[Texto]" custT="1"/>
      <dgm:spPr/>
      <dgm:t>
        <a:bodyPr/>
        <a:lstStyle/>
        <a:p>
          <a:endParaRPr lang="es-ES" sz="800" dirty="0"/>
        </a:p>
      </dgm:t>
    </dgm:pt>
    <dgm:pt modelId="{C95702FF-8EEF-4517-9C11-22AC12AE3A7E}" type="parTrans" cxnId="{BCF939C8-3815-4936-A635-694807BEFC2E}">
      <dgm:prSet/>
      <dgm:spPr/>
      <dgm:t>
        <a:bodyPr/>
        <a:lstStyle/>
        <a:p>
          <a:endParaRPr lang="es-ES"/>
        </a:p>
      </dgm:t>
    </dgm:pt>
    <dgm:pt modelId="{949E28E0-2BDE-4AE9-B1E0-884064B84E9B}" type="sibTrans" cxnId="{BCF939C8-3815-4936-A635-694807BEFC2E}">
      <dgm:prSet/>
      <dgm:spPr/>
      <dgm:t>
        <a:bodyPr/>
        <a:lstStyle/>
        <a:p>
          <a:endParaRPr lang="es-ES"/>
        </a:p>
      </dgm:t>
    </dgm:pt>
    <dgm:pt modelId="{CE9CBFBE-7237-4D08-AF03-F93CDD224842}" type="pres">
      <dgm:prSet presAssocID="{2CCDB9FE-05C9-41F9-8495-E74BA1A5D392}" presName="Name0" presStyleCnt="0">
        <dgm:presLayoutVars>
          <dgm:dir/>
          <dgm:resizeHandles val="exact"/>
        </dgm:presLayoutVars>
      </dgm:prSet>
      <dgm:spPr/>
      <dgm:t>
        <a:bodyPr/>
        <a:lstStyle/>
        <a:p>
          <a:endParaRPr lang="es-ES"/>
        </a:p>
      </dgm:t>
    </dgm:pt>
    <dgm:pt modelId="{A25C0C7B-7758-4572-8F60-A03332BC6073}" type="pres">
      <dgm:prSet presAssocID="{F419C9FA-12B6-4556-B1CD-860ADADDD205}" presName="composite" presStyleCnt="0"/>
      <dgm:spPr/>
    </dgm:pt>
    <dgm:pt modelId="{1AD7C060-DDDB-44D6-824D-8C67ACC717A0}" type="pres">
      <dgm:prSet presAssocID="{F419C9FA-12B6-4556-B1CD-860ADADDD205}"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49000" r="-49000"/>
          </a:stretch>
        </a:blipFill>
      </dgm:spPr>
    </dgm:pt>
    <dgm:pt modelId="{8F5F0F79-434B-4C5D-95B8-002C3F68F966}" type="pres">
      <dgm:prSet presAssocID="{F419C9FA-12B6-4556-B1CD-860ADADDD205}" presName="txNode" presStyleLbl="node1" presStyleIdx="0" presStyleCnt="3" custScaleX="118560" custScaleY="162193" custLinFactNeighborX="-753" custLinFactNeighborY="19505">
        <dgm:presLayoutVars>
          <dgm:bulletEnabled val="1"/>
        </dgm:presLayoutVars>
      </dgm:prSet>
      <dgm:spPr/>
      <dgm:t>
        <a:bodyPr/>
        <a:lstStyle/>
        <a:p>
          <a:endParaRPr lang="es-ES"/>
        </a:p>
      </dgm:t>
    </dgm:pt>
    <dgm:pt modelId="{5F7620D6-7CAB-4F86-AFDF-31B82DCD6E79}" type="pres">
      <dgm:prSet presAssocID="{6DA223E6-D3EE-45FD-838B-3DF54BF530F2}" presName="sibTrans" presStyleLbl="sibTrans2D1" presStyleIdx="0" presStyleCnt="2" custLinFactNeighborX="15172" custLinFactNeighborY="3188"/>
      <dgm:spPr/>
      <dgm:t>
        <a:bodyPr/>
        <a:lstStyle/>
        <a:p>
          <a:endParaRPr lang="es-ES"/>
        </a:p>
      </dgm:t>
    </dgm:pt>
    <dgm:pt modelId="{C6747185-EB94-4C08-AA45-5AF2CFFA7BDA}" type="pres">
      <dgm:prSet presAssocID="{6DA223E6-D3EE-45FD-838B-3DF54BF530F2}" presName="connTx" presStyleLbl="sibTrans2D1" presStyleIdx="0" presStyleCnt="2"/>
      <dgm:spPr/>
      <dgm:t>
        <a:bodyPr/>
        <a:lstStyle/>
        <a:p>
          <a:endParaRPr lang="es-ES"/>
        </a:p>
      </dgm:t>
    </dgm:pt>
    <dgm:pt modelId="{5A01AD3C-66C0-488D-9BBD-6C550F4A76DA}" type="pres">
      <dgm:prSet presAssocID="{5DAB2E10-ADD5-43B0-A0CC-BE5A8E3B03ED}" presName="composite" presStyleCnt="0"/>
      <dgm:spPr/>
    </dgm:pt>
    <dgm:pt modelId="{CD9D6EE4-5634-47E0-881D-4FE40845150A}" type="pres">
      <dgm:prSet presAssocID="{5DAB2E10-ADD5-43B0-A0CC-BE5A8E3B03ED}"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38000" r="-38000"/>
          </a:stretch>
        </a:blipFill>
      </dgm:spPr>
    </dgm:pt>
    <dgm:pt modelId="{7880E504-FF3A-4AE7-8FBD-0ABDBB34C89F}" type="pres">
      <dgm:prSet presAssocID="{5DAB2E10-ADD5-43B0-A0CC-BE5A8E3B03ED}" presName="txNode" presStyleLbl="node1" presStyleIdx="1" presStyleCnt="3" custScaleX="135969" custScaleY="162193" custLinFactNeighborX="-753" custLinFactNeighborY="19505">
        <dgm:presLayoutVars>
          <dgm:bulletEnabled val="1"/>
        </dgm:presLayoutVars>
      </dgm:prSet>
      <dgm:spPr/>
      <dgm:t>
        <a:bodyPr/>
        <a:lstStyle/>
        <a:p>
          <a:endParaRPr lang="es-ES"/>
        </a:p>
      </dgm:t>
    </dgm:pt>
    <dgm:pt modelId="{82A25AE2-2887-4C47-B663-5877D5BEEDBB}" type="pres">
      <dgm:prSet presAssocID="{BED5BA24-E4F5-4ECB-96F6-5CC1A588F992}" presName="sibTrans" presStyleLbl="sibTrans2D1" presStyleIdx="1" presStyleCnt="2" custLinFactNeighborX="51471" custLinFactNeighborY="3188"/>
      <dgm:spPr/>
      <dgm:t>
        <a:bodyPr/>
        <a:lstStyle/>
        <a:p>
          <a:endParaRPr lang="es-ES"/>
        </a:p>
      </dgm:t>
    </dgm:pt>
    <dgm:pt modelId="{54B58100-F359-4C00-8986-50FD94690DFC}" type="pres">
      <dgm:prSet presAssocID="{BED5BA24-E4F5-4ECB-96F6-5CC1A588F992}" presName="connTx" presStyleLbl="sibTrans2D1" presStyleIdx="1" presStyleCnt="2"/>
      <dgm:spPr/>
      <dgm:t>
        <a:bodyPr/>
        <a:lstStyle/>
        <a:p>
          <a:endParaRPr lang="es-ES"/>
        </a:p>
      </dgm:t>
    </dgm:pt>
    <dgm:pt modelId="{19AE383B-50BA-4D1C-B2E5-6B246D237E6C}" type="pres">
      <dgm:prSet presAssocID="{7A2E0E87-D0D0-4F6A-9356-01E702E8DB2C}" presName="composite" presStyleCnt="0"/>
      <dgm:spPr/>
    </dgm:pt>
    <dgm:pt modelId="{1B272D02-5DAA-44EF-B134-B197B3E071D2}" type="pres">
      <dgm:prSet presAssocID="{7A2E0E87-D0D0-4F6A-9356-01E702E8DB2C}"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50000" r="-150000"/>
          </a:stretch>
        </a:blipFill>
      </dgm:spPr>
    </dgm:pt>
    <dgm:pt modelId="{7FDAEB7A-93D4-4720-954B-BA3BA1EDBFEE}" type="pres">
      <dgm:prSet presAssocID="{7A2E0E87-D0D0-4F6A-9356-01E702E8DB2C}" presName="txNode" presStyleLbl="node1" presStyleIdx="2" presStyleCnt="3" custScaleX="128102" custScaleY="162193" custLinFactNeighborX="-753" custLinFactNeighborY="19505">
        <dgm:presLayoutVars>
          <dgm:bulletEnabled val="1"/>
        </dgm:presLayoutVars>
      </dgm:prSet>
      <dgm:spPr/>
      <dgm:t>
        <a:bodyPr/>
        <a:lstStyle/>
        <a:p>
          <a:endParaRPr lang="es-ES"/>
        </a:p>
      </dgm:t>
    </dgm:pt>
  </dgm:ptLst>
  <dgm:cxnLst>
    <dgm:cxn modelId="{895EDE84-D049-4817-9C28-91D881FF4193}" srcId="{F419C9FA-12B6-4556-B1CD-860ADADDD205}" destId="{36AA82BC-5CBC-4E63-83A7-4D61BFD4E636}" srcOrd="0" destOrd="0" parTransId="{F700DED0-0E0F-4CF1-B48B-3C435FC83EB1}" sibTransId="{B5CDCA04-FDAD-4763-BD35-7614143A8F24}"/>
    <dgm:cxn modelId="{BDE631B4-5D67-44F5-861A-7CB5C3067119}" srcId="{5DAB2E10-ADD5-43B0-A0CC-BE5A8E3B03ED}" destId="{F7733264-91DB-4430-96A9-40436FA72CD8}" srcOrd="2" destOrd="0" parTransId="{DB595C2E-915C-40CD-8A7B-618C282704EE}" sibTransId="{A6E2E2A6-A994-4AAD-90A1-184DE8957CBB}"/>
    <dgm:cxn modelId="{C85332A6-FE46-40B6-924B-2A78910FC47F}" srcId="{7A2E0E87-D0D0-4F6A-9356-01E702E8DB2C}" destId="{3DBEE766-CFB1-4C78-AF7C-C63F7EF1CF56}" srcOrd="0" destOrd="0" parTransId="{275F2EDD-B8F3-47E0-8CA9-925552AEAB69}" sibTransId="{CB164EB1-AFBF-4F36-83D5-8047FF913632}"/>
    <dgm:cxn modelId="{CFB3159D-5A46-4F1D-B1E5-91F073C85BDC}" type="presOf" srcId="{925F459D-EADB-4E2A-9AA4-1FFDA61F4704}" destId="{7880E504-FF3A-4AE7-8FBD-0ABDBB34C89F}" srcOrd="0" destOrd="2" presId="urn:microsoft.com/office/officeart/2005/8/layout/hProcess10#1"/>
    <dgm:cxn modelId="{21BA75AC-0573-438E-B063-F532A152BC8F}" type="presOf" srcId="{3378B1B6-6B6E-452B-899D-BC270BF9B8D9}" destId="{7FDAEB7A-93D4-4720-954B-BA3BA1EDBFEE}" srcOrd="0" destOrd="5" presId="urn:microsoft.com/office/officeart/2005/8/layout/hProcess10#1"/>
    <dgm:cxn modelId="{301E3815-C795-4338-895B-D63F8B5F6CB4}" srcId="{2CCDB9FE-05C9-41F9-8495-E74BA1A5D392}" destId="{F419C9FA-12B6-4556-B1CD-860ADADDD205}" srcOrd="0" destOrd="0" parTransId="{4E993D06-8C64-496C-B114-5972DF478FF3}" sibTransId="{6DA223E6-D3EE-45FD-838B-3DF54BF530F2}"/>
    <dgm:cxn modelId="{E20127BC-5E35-4454-8E23-23AA77374610}" type="presOf" srcId="{F419C9FA-12B6-4556-B1CD-860ADADDD205}" destId="{8F5F0F79-434B-4C5D-95B8-002C3F68F966}" srcOrd="0" destOrd="0" presId="urn:microsoft.com/office/officeart/2005/8/layout/hProcess10#1"/>
    <dgm:cxn modelId="{9B7003B1-1273-43E5-B1FC-3D5DC02CF699}" type="presOf" srcId="{7A532EBC-FF66-44A9-980A-C245DC72A6EC}" destId="{7FDAEB7A-93D4-4720-954B-BA3BA1EDBFEE}" srcOrd="0" destOrd="4" presId="urn:microsoft.com/office/officeart/2005/8/layout/hProcess10#1"/>
    <dgm:cxn modelId="{816D40B7-BA18-429A-9E7A-580E4D1E374D}" type="presOf" srcId="{2CCDB9FE-05C9-41F9-8495-E74BA1A5D392}" destId="{CE9CBFBE-7237-4D08-AF03-F93CDD224842}" srcOrd="0" destOrd="0" presId="urn:microsoft.com/office/officeart/2005/8/layout/hProcess10#1"/>
    <dgm:cxn modelId="{6E07299F-2D34-444B-9A2A-993AEB52F12B}" type="presOf" srcId="{7A2E0E87-D0D0-4F6A-9356-01E702E8DB2C}" destId="{7FDAEB7A-93D4-4720-954B-BA3BA1EDBFEE}" srcOrd="0" destOrd="0" presId="urn:microsoft.com/office/officeart/2005/8/layout/hProcess10#1"/>
    <dgm:cxn modelId="{B7E9CBFC-11D6-4DDF-BC95-10BB742D8F04}" srcId="{2CCDB9FE-05C9-41F9-8495-E74BA1A5D392}" destId="{7A2E0E87-D0D0-4F6A-9356-01E702E8DB2C}" srcOrd="2" destOrd="0" parTransId="{8BE9802B-9A92-43C5-B499-784D4B4EDE12}" sibTransId="{5C531A55-6889-4412-A36C-A7177E35B8B0}"/>
    <dgm:cxn modelId="{B4BC942F-89D2-4BAF-81C5-390BDCFA17DF}" srcId="{7A2E0E87-D0D0-4F6A-9356-01E702E8DB2C}" destId="{3378B1B6-6B6E-452B-899D-BC270BF9B8D9}" srcOrd="4" destOrd="0" parTransId="{900C4713-CC01-456D-9821-2D92072ADB18}" sibTransId="{034545CE-82F7-4DB7-A59C-1D507485BFD1}"/>
    <dgm:cxn modelId="{720B8067-8D21-4136-AF6E-D200E56A99ED}" type="presOf" srcId="{7A5491AF-9F82-45C9-9441-EF8CBA080332}" destId="{7FDAEB7A-93D4-4720-954B-BA3BA1EDBFEE}" srcOrd="0" destOrd="2" presId="urn:microsoft.com/office/officeart/2005/8/layout/hProcess10#1"/>
    <dgm:cxn modelId="{110D20C2-5768-45DA-9AF2-26E74BE3BDFE}" type="presOf" srcId="{36AA82BC-5CBC-4E63-83A7-4D61BFD4E636}" destId="{8F5F0F79-434B-4C5D-95B8-002C3F68F966}" srcOrd="0" destOrd="1" presId="urn:microsoft.com/office/officeart/2005/8/layout/hProcess10#1"/>
    <dgm:cxn modelId="{BCF939C8-3815-4936-A635-694807BEFC2E}" srcId="{7A2E0E87-D0D0-4F6A-9356-01E702E8DB2C}" destId="{7A5491AF-9F82-45C9-9441-EF8CBA080332}" srcOrd="1" destOrd="0" parTransId="{C95702FF-8EEF-4517-9C11-22AC12AE3A7E}" sibTransId="{949E28E0-2BDE-4AE9-B1E0-884064B84E9B}"/>
    <dgm:cxn modelId="{6E3FC636-24F1-4FA7-B23B-5BBB521880C8}" type="presOf" srcId="{20C32F5C-D566-4B2A-8609-B63DD48A907C}" destId="{8F5F0F79-434B-4C5D-95B8-002C3F68F966}" srcOrd="0" destOrd="2" presId="urn:microsoft.com/office/officeart/2005/8/layout/hProcess10#1"/>
    <dgm:cxn modelId="{C73110A2-19EA-49AA-884A-C9770AF56626}" type="presOf" srcId="{3DBEE766-CFB1-4C78-AF7C-C63F7EF1CF56}" destId="{7FDAEB7A-93D4-4720-954B-BA3BA1EDBFEE}" srcOrd="0" destOrd="1" presId="urn:microsoft.com/office/officeart/2005/8/layout/hProcess10#1"/>
    <dgm:cxn modelId="{7EC1D7C4-33C9-4B4A-B890-580DFCF0AAFA}" srcId="{7A2E0E87-D0D0-4F6A-9356-01E702E8DB2C}" destId="{DE736145-95D3-4B9E-841E-D00E6372C153}" srcOrd="2" destOrd="0" parTransId="{5941575F-5526-48FE-BA3C-C75FB08FF808}" sibTransId="{13CD5327-0419-4215-8323-E6F76EA53010}"/>
    <dgm:cxn modelId="{5D544891-076C-4C70-8924-CC80461E082B}" type="presOf" srcId="{F7733264-91DB-4430-96A9-40436FA72CD8}" destId="{7880E504-FF3A-4AE7-8FBD-0ABDBB34C89F}" srcOrd="0" destOrd="3" presId="urn:microsoft.com/office/officeart/2005/8/layout/hProcess10#1"/>
    <dgm:cxn modelId="{D54D1D19-E6FF-4F05-BE82-B2A0B537A98C}" srcId="{5DAB2E10-ADD5-43B0-A0CC-BE5A8E3B03ED}" destId="{6D672337-A727-4C92-AB67-D1D091DE6991}" srcOrd="0" destOrd="0" parTransId="{D70ED940-E086-40B8-8245-B870B234B1AB}" sibTransId="{B4D78929-BD63-4788-A0C6-44D2D130B2C8}"/>
    <dgm:cxn modelId="{9387B182-8944-469D-A771-F66EED091AC7}" srcId="{F419C9FA-12B6-4556-B1CD-860ADADDD205}" destId="{20C32F5C-D566-4B2A-8609-B63DD48A907C}" srcOrd="1" destOrd="0" parTransId="{9F3A8BE2-AA61-44DF-A909-3D77DEC65672}" sibTransId="{9D701D1E-50E5-4679-BA08-090CB00DAE4E}"/>
    <dgm:cxn modelId="{FB2F8F62-4B77-46FA-8CAA-7B8E62C49F97}" type="presOf" srcId="{5DAB2E10-ADD5-43B0-A0CC-BE5A8E3B03ED}" destId="{7880E504-FF3A-4AE7-8FBD-0ABDBB34C89F}" srcOrd="0" destOrd="0" presId="urn:microsoft.com/office/officeart/2005/8/layout/hProcess10#1"/>
    <dgm:cxn modelId="{C694F147-C543-447E-B944-07E3903A75FB}" type="presOf" srcId="{6D672337-A727-4C92-AB67-D1D091DE6991}" destId="{7880E504-FF3A-4AE7-8FBD-0ABDBB34C89F}" srcOrd="0" destOrd="1" presId="urn:microsoft.com/office/officeart/2005/8/layout/hProcess10#1"/>
    <dgm:cxn modelId="{EEAE38E8-ACF9-4CDB-AC7C-16F0518AEB6A}" type="presOf" srcId="{6DA223E6-D3EE-45FD-838B-3DF54BF530F2}" destId="{5F7620D6-7CAB-4F86-AFDF-31B82DCD6E79}" srcOrd="0" destOrd="0" presId="urn:microsoft.com/office/officeart/2005/8/layout/hProcess10#1"/>
    <dgm:cxn modelId="{E7DB40C3-A60D-454D-B63E-2649E6725AE1}" type="presOf" srcId="{BED5BA24-E4F5-4ECB-96F6-5CC1A588F992}" destId="{82A25AE2-2887-4C47-B663-5877D5BEEDBB}" srcOrd="0" destOrd="0" presId="urn:microsoft.com/office/officeart/2005/8/layout/hProcess10#1"/>
    <dgm:cxn modelId="{5A5F4C9A-CD12-4AAB-9D1D-734347E26746}" srcId="{5DAB2E10-ADD5-43B0-A0CC-BE5A8E3B03ED}" destId="{925F459D-EADB-4E2A-9AA4-1FFDA61F4704}" srcOrd="1" destOrd="0" parTransId="{3826EA90-D3B4-47C2-AD85-42FFACFC34C4}" sibTransId="{936FB9C0-AD1F-43BE-B39B-05D577FADA21}"/>
    <dgm:cxn modelId="{86CFF839-DCF6-4142-A1E1-94F60483A4DE}" srcId="{7A2E0E87-D0D0-4F6A-9356-01E702E8DB2C}" destId="{7A532EBC-FF66-44A9-980A-C245DC72A6EC}" srcOrd="3" destOrd="0" parTransId="{6DD8198D-0FC0-4760-A473-C637C5167B78}" sibTransId="{A3FB0479-C067-4284-BA4C-11FE2EFA7B7E}"/>
    <dgm:cxn modelId="{9A39797E-39FC-4EBA-A9C5-F7E2656B8D8A}" type="presOf" srcId="{6DA223E6-D3EE-45FD-838B-3DF54BF530F2}" destId="{C6747185-EB94-4C08-AA45-5AF2CFFA7BDA}" srcOrd="1" destOrd="0" presId="urn:microsoft.com/office/officeart/2005/8/layout/hProcess10#1"/>
    <dgm:cxn modelId="{698974D2-F395-4073-A262-C9E08C10B01D}" type="presOf" srcId="{BED5BA24-E4F5-4ECB-96F6-5CC1A588F992}" destId="{54B58100-F359-4C00-8986-50FD94690DFC}" srcOrd="1" destOrd="0" presId="urn:microsoft.com/office/officeart/2005/8/layout/hProcess10#1"/>
    <dgm:cxn modelId="{135DDE38-2166-4003-95DE-A6BF02AE420B}" type="presOf" srcId="{DE736145-95D3-4B9E-841E-D00E6372C153}" destId="{7FDAEB7A-93D4-4720-954B-BA3BA1EDBFEE}" srcOrd="0" destOrd="3" presId="urn:microsoft.com/office/officeart/2005/8/layout/hProcess10#1"/>
    <dgm:cxn modelId="{54B1DF21-575F-47AB-87B3-F0659DEB40A6}" srcId="{2CCDB9FE-05C9-41F9-8495-E74BA1A5D392}" destId="{5DAB2E10-ADD5-43B0-A0CC-BE5A8E3B03ED}" srcOrd="1" destOrd="0" parTransId="{0DD92FEB-19BD-4BFB-88D9-BA0897F92D2A}" sibTransId="{BED5BA24-E4F5-4ECB-96F6-5CC1A588F992}"/>
    <dgm:cxn modelId="{24530D2B-0673-43B2-B634-18BBECB3C916}" type="presParOf" srcId="{CE9CBFBE-7237-4D08-AF03-F93CDD224842}" destId="{A25C0C7B-7758-4572-8F60-A03332BC6073}" srcOrd="0" destOrd="0" presId="urn:microsoft.com/office/officeart/2005/8/layout/hProcess10#1"/>
    <dgm:cxn modelId="{EE5EC8A5-AE44-4AC4-B05A-8AF4B9F91497}" type="presParOf" srcId="{A25C0C7B-7758-4572-8F60-A03332BC6073}" destId="{1AD7C060-DDDB-44D6-824D-8C67ACC717A0}" srcOrd="0" destOrd="0" presId="urn:microsoft.com/office/officeart/2005/8/layout/hProcess10#1"/>
    <dgm:cxn modelId="{6BE9D43F-6DC1-41F8-9FE9-BD2C6A335F75}" type="presParOf" srcId="{A25C0C7B-7758-4572-8F60-A03332BC6073}" destId="{8F5F0F79-434B-4C5D-95B8-002C3F68F966}" srcOrd="1" destOrd="0" presId="urn:microsoft.com/office/officeart/2005/8/layout/hProcess10#1"/>
    <dgm:cxn modelId="{C9DC1F1C-BFA9-4250-B246-8BEE851C8450}" type="presParOf" srcId="{CE9CBFBE-7237-4D08-AF03-F93CDD224842}" destId="{5F7620D6-7CAB-4F86-AFDF-31B82DCD6E79}" srcOrd="1" destOrd="0" presId="urn:microsoft.com/office/officeart/2005/8/layout/hProcess10#1"/>
    <dgm:cxn modelId="{AE5D1B4A-43A8-442B-BEE7-2AB7B4BAACB7}" type="presParOf" srcId="{5F7620D6-7CAB-4F86-AFDF-31B82DCD6E79}" destId="{C6747185-EB94-4C08-AA45-5AF2CFFA7BDA}" srcOrd="0" destOrd="0" presId="urn:microsoft.com/office/officeart/2005/8/layout/hProcess10#1"/>
    <dgm:cxn modelId="{A19F7D0C-3576-4AEC-8FD4-E0DD390C7EF3}" type="presParOf" srcId="{CE9CBFBE-7237-4D08-AF03-F93CDD224842}" destId="{5A01AD3C-66C0-488D-9BBD-6C550F4A76DA}" srcOrd="2" destOrd="0" presId="urn:microsoft.com/office/officeart/2005/8/layout/hProcess10#1"/>
    <dgm:cxn modelId="{297A3933-BC77-4984-ABE7-ED444BFD5D08}" type="presParOf" srcId="{5A01AD3C-66C0-488D-9BBD-6C550F4A76DA}" destId="{CD9D6EE4-5634-47E0-881D-4FE40845150A}" srcOrd="0" destOrd="0" presId="urn:microsoft.com/office/officeart/2005/8/layout/hProcess10#1"/>
    <dgm:cxn modelId="{A903998C-0B85-43BE-A9B6-8B26FB202DA2}" type="presParOf" srcId="{5A01AD3C-66C0-488D-9BBD-6C550F4A76DA}" destId="{7880E504-FF3A-4AE7-8FBD-0ABDBB34C89F}" srcOrd="1" destOrd="0" presId="urn:microsoft.com/office/officeart/2005/8/layout/hProcess10#1"/>
    <dgm:cxn modelId="{2F77510E-D7E8-41CF-84CF-735DE8FD2D12}" type="presParOf" srcId="{CE9CBFBE-7237-4D08-AF03-F93CDD224842}" destId="{82A25AE2-2887-4C47-B663-5877D5BEEDBB}" srcOrd="3" destOrd="0" presId="urn:microsoft.com/office/officeart/2005/8/layout/hProcess10#1"/>
    <dgm:cxn modelId="{0752E1CA-BBA5-4F80-A7CD-7BE79C32755F}" type="presParOf" srcId="{82A25AE2-2887-4C47-B663-5877D5BEEDBB}" destId="{54B58100-F359-4C00-8986-50FD94690DFC}" srcOrd="0" destOrd="0" presId="urn:microsoft.com/office/officeart/2005/8/layout/hProcess10#1"/>
    <dgm:cxn modelId="{2DF57CF2-98A7-4DA6-8EF5-F21D53242537}" type="presParOf" srcId="{CE9CBFBE-7237-4D08-AF03-F93CDD224842}" destId="{19AE383B-50BA-4D1C-B2E5-6B246D237E6C}" srcOrd="4" destOrd="0" presId="urn:microsoft.com/office/officeart/2005/8/layout/hProcess10#1"/>
    <dgm:cxn modelId="{6CD4C9F1-0E65-4EB9-8465-711AB4FA52B2}" type="presParOf" srcId="{19AE383B-50BA-4D1C-B2E5-6B246D237E6C}" destId="{1B272D02-5DAA-44EF-B134-B197B3E071D2}" srcOrd="0" destOrd="0" presId="urn:microsoft.com/office/officeart/2005/8/layout/hProcess10#1"/>
    <dgm:cxn modelId="{B647B3BE-16D6-4EA3-B72F-3CFD7C02E302}" type="presParOf" srcId="{19AE383B-50BA-4D1C-B2E5-6B246D237E6C}" destId="{7FDAEB7A-93D4-4720-954B-BA3BA1EDBFEE}" srcOrd="1" destOrd="0" presId="urn:microsoft.com/office/officeart/2005/8/layout/hProcess10#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C1ED6CF-1BDA-4E07-8035-FD5E278EE209}" type="doc">
      <dgm:prSet loTypeId="urn:microsoft.com/office/officeart/2008/layout/AlternatingPictureBlocks" loCatId="list" qsTypeId="urn:microsoft.com/office/officeart/2005/8/quickstyle/simple3" qsCatId="simple" csTypeId="urn:microsoft.com/office/officeart/2005/8/colors/accent1_1" csCatId="accent1" phldr="1"/>
      <dgm:spPr/>
      <dgm:t>
        <a:bodyPr/>
        <a:lstStyle/>
        <a:p>
          <a:endParaRPr lang="es-ES"/>
        </a:p>
      </dgm:t>
    </dgm:pt>
    <dgm:pt modelId="{8D9DDFCD-32E4-4104-9DB8-BA91F15F035F}">
      <dgm:prSet phldrT="[Texto]" custT="1"/>
      <dgm:spPr>
        <a:effectLst>
          <a:outerShdw blurRad="50800" dist="38100" dir="2700000" algn="tl" rotWithShape="0">
            <a:prstClr val="black">
              <a:alpha val="40000"/>
            </a:prstClr>
          </a:outerShdw>
        </a:effectLst>
      </dgm:spPr>
      <dgm:t>
        <a:bodyPr/>
        <a:lstStyle/>
        <a:p>
          <a:pPr algn="ctr"/>
          <a:r>
            <a:rPr lang="es-ES" sz="2400" smtClean="0"/>
            <a:t>Título de Técnico Superior</a:t>
          </a:r>
        </a:p>
        <a:p>
          <a:pPr algn="ctr"/>
          <a:r>
            <a:rPr lang="es-ES" sz="2400" smtClean="0"/>
            <a:t>Título de Técnico</a:t>
          </a:r>
        </a:p>
        <a:p>
          <a:pPr algn="l"/>
          <a:r>
            <a:rPr lang="es-ES" sz="1700" smtClean="0"/>
            <a:t>El alumno o la alumna que supere en su totalidad las enseñanzas de un ciclo formativo obtendrá un título de formación profesional</a:t>
          </a:r>
          <a:endParaRPr lang="es-ES" sz="1700" dirty="0"/>
        </a:p>
      </dgm:t>
    </dgm:pt>
    <dgm:pt modelId="{E5C03EB4-99DF-404C-BA82-820E3EDE0646}" type="parTrans" cxnId="{F919EC54-F202-478C-96C3-1E4C638F29D7}">
      <dgm:prSet/>
      <dgm:spPr/>
      <dgm:t>
        <a:bodyPr/>
        <a:lstStyle/>
        <a:p>
          <a:endParaRPr lang="es-ES"/>
        </a:p>
      </dgm:t>
    </dgm:pt>
    <dgm:pt modelId="{2A21F504-D10A-45F2-BBD0-849C3683DFD3}" type="sibTrans" cxnId="{F919EC54-F202-478C-96C3-1E4C638F29D7}">
      <dgm:prSet/>
      <dgm:spPr/>
      <dgm:t>
        <a:bodyPr/>
        <a:lstStyle/>
        <a:p>
          <a:endParaRPr lang="es-ES"/>
        </a:p>
      </dgm:t>
    </dgm:pt>
    <dgm:pt modelId="{9F9A7E0B-5D56-41CD-8F37-3030BE3A9435}">
      <dgm:prSet phldrT="[Texto]" custT="1"/>
      <dgm:spPr>
        <a:effectLst>
          <a:outerShdw blurRad="50800" dist="38100" dir="2700000" algn="tl" rotWithShape="0">
            <a:prstClr val="black">
              <a:alpha val="40000"/>
            </a:prstClr>
          </a:outerShdw>
        </a:effectLst>
      </dgm:spPr>
      <dgm:t>
        <a:bodyPr/>
        <a:lstStyle/>
        <a:p>
          <a:r>
            <a:rPr lang="es-ES" sz="2200" smtClean="0"/>
            <a:t>Certificado académico</a:t>
          </a:r>
        </a:p>
        <a:p>
          <a:r>
            <a:rPr lang="es-ES" sz="1600" smtClean="0"/>
            <a:t>Para quienes no superen en su totalidad las enseñanzas del ciclo formativo</a:t>
          </a:r>
          <a:endParaRPr lang="es-ES" sz="1600" dirty="0"/>
        </a:p>
      </dgm:t>
    </dgm:pt>
    <dgm:pt modelId="{15C78F28-4A86-42B2-91E0-149B39D7872B}" type="parTrans" cxnId="{24BBC572-14C3-48DC-BE8B-0C13B5776079}">
      <dgm:prSet/>
      <dgm:spPr/>
      <dgm:t>
        <a:bodyPr/>
        <a:lstStyle/>
        <a:p>
          <a:endParaRPr lang="es-ES"/>
        </a:p>
      </dgm:t>
    </dgm:pt>
    <dgm:pt modelId="{5E2CC4F7-AF87-427F-845C-585759733075}" type="sibTrans" cxnId="{24BBC572-14C3-48DC-BE8B-0C13B5776079}">
      <dgm:prSet/>
      <dgm:spPr/>
      <dgm:t>
        <a:bodyPr/>
        <a:lstStyle/>
        <a:p>
          <a:endParaRPr lang="es-ES"/>
        </a:p>
      </dgm:t>
    </dgm:pt>
    <dgm:pt modelId="{477544BA-8E83-4C1A-8360-3C1DA6A709FC}">
      <dgm:prSet phldrT="[Texto]"/>
      <dgm:spPr>
        <a:effectLst>
          <a:outerShdw blurRad="50800" dist="38100" dir="2700000" algn="tl" rotWithShape="0">
            <a:prstClr val="black">
              <a:alpha val="40000"/>
            </a:prstClr>
          </a:outerShdw>
        </a:effectLst>
      </dgm:spPr>
      <dgm:t>
        <a:bodyPr/>
        <a:lstStyle/>
        <a:p>
          <a:r>
            <a:rPr lang="es-ES" sz="1600" dirty="0" smtClean="0"/>
            <a:t>módulos profesionales superados</a:t>
          </a:r>
          <a:endParaRPr lang="es-ES" sz="1600" dirty="0"/>
        </a:p>
      </dgm:t>
    </dgm:pt>
    <dgm:pt modelId="{589703CE-8814-494A-9A62-8BDD24C0C131}" type="parTrans" cxnId="{E5045CDA-08B2-4025-A579-CFEB30285CD7}">
      <dgm:prSet/>
      <dgm:spPr/>
      <dgm:t>
        <a:bodyPr/>
        <a:lstStyle/>
        <a:p>
          <a:endParaRPr lang="es-ES"/>
        </a:p>
      </dgm:t>
    </dgm:pt>
    <dgm:pt modelId="{71B9A786-C251-4AEF-899A-587A4E5EE1F3}" type="sibTrans" cxnId="{E5045CDA-08B2-4025-A579-CFEB30285CD7}">
      <dgm:prSet/>
      <dgm:spPr/>
      <dgm:t>
        <a:bodyPr/>
        <a:lstStyle/>
        <a:p>
          <a:endParaRPr lang="es-ES"/>
        </a:p>
      </dgm:t>
    </dgm:pt>
    <dgm:pt modelId="{3BF41295-A09B-4E32-9CF5-D884EFCD731B}">
      <dgm:prSet phldrT="[Texto]"/>
      <dgm:spPr>
        <a:effectLst>
          <a:outerShdw blurRad="50800" dist="38100" dir="2700000" algn="tl" rotWithShape="0">
            <a:prstClr val="black">
              <a:alpha val="40000"/>
            </a:prstClr>
          </a:outerShdw>
        </a:effectLst>
      </dgm:spPr>
      <dgm:t>
        <a:bodyPr/>
        <a:lstStyle/>
        <a:p>
          <a:r>
            <a:rPr lang="es-ES" sz="1600" dirty="0" smtClean="0"/>
            <a:t>relación entre módulos profesionales superados y las unidades de competencia acreditadas del CNCP</a:t>
          </a:r>
          <a:endParaRPr lang="es-ES" sz="1600" dirty="0"/>
        </a:p>
      </dgm:t>
    </dgm:pt>
    <dgm:pt modelId="{66B2E473-273C-48FD-8350-D3D12A2076E6}" type="parTrans" cxnId="{E764F049-00DB-4FEE-934B-AD228CDD5F72}">
      <dgm:prSet/>
      <dgm:spPr/>
      <dgm:t>
        <a:bodyPr/>
        <a:lstStyle/>
        <a:p>
          <a:endParaRPr lang="es-ES"/>
        </a:p>
      </dgm:t>
    </dgm:pt>
    <dgm:pt modelId="{F955E016-FF4A-4815-8229-268B84345EDE}" type="sibTrans" cxnId="{E764F049-00DB-4FEE-934B-AD228CDD5F72}">
      <dgm:prSet/>
      <dgm:spPr/>
      <dgm:t>
        <a:bodyPr/>
        <a:lstStyle/>
        <a:p>
          <a:endParaRPr lang="es-ES"/>
        </a:p>
      </dgm:t>
    </dgm:pt>
    <dgm:pt modelId="{E1542E4A-2476-4F93-9BDF-7C75E65538DD}" type="pres">
      <dgm:prSet presAssocID="{0C1ED6CF-1BDA-4E07-8035-FD5E278EE209}" presName="linearFlow" presStyleCnt="0">
        <dgm:presLayoutVars>
          <dgm:dir/>
          <dgm:resizeHandles val="exact"/>
        </dgm:presLayoutVars>
      </dgm:prSet>
      <dgm:spPr/>
      <dgm:t>
        <a:bodyPr/>
        <a:lstStyle/>
        <a:p>
          <a:endParaRPr lang="es-ES"/>
        </a:p>
      </dgm:t>
    </dgm:pt>
    <dgm:pt modelId="{1B8ED44E-BB67-444A-B6BC-770402953789}" type="pres">
      <dgm:prSet presAssocID="{8D9DDFCD-32E4-4104-9DB8-BA91F15F035F}" presName="comp" presStyleCnt="0"/>
      <dgm:spPr/>
    </dgm:pt>
    <dgm:pt modelId="{395FAD97-BEF4-4CC4-94C2-C2DAEF79BA59}" type="pres">
      <dgm:prSet presAssocID="{8D9DDFCD-32E4-4104-9DB8-BA91F15F035F}" presName="rect2" presStyleLbl="node1" presStyleIdx="0" presStyleCnt="2" custScaleX="114980">
        <dgm:presLayoutVars>
          <dgm:bulletEnabled val="1"/>
        </dgm:presLayoutVars>
      </dgm:prSet>
      <dgm:spPr/>
      <dgm:t>
        <a:bodyPr/>
        <a:lstStyle/>
        <a:p>
          <a:endParaRPr lang="es-ES"/>
        </a:p>
      </dgm:t>
    </dgm:pt>
    <dgm:pt modelId="{F6571A8A-A7EC-424A-9A07-AC2017315864}" type="pres">
      <dgm:prSet presAssocID="{8D9DDFCD-32E4-4104-9DB8-BA91F15F035F}" presName="rect1" presStyleLbl="lnNode1" presStyleIdx="0" presStyleCnt="2" custScaleX="67620" custScaleY="67509"/>
      <dgm:spPr>
        <a:blipFill>
          <a:blip xmlns:r="http://schemas.openxmlformats.org/officeDocument/2006/relationships" r:embed="rId1">
            <a:extLst>
              <a:ext uri="{28A0092B-C50C-407E-A947-70E740481C1C}">
                <a14:useLocalDpi xmlns:a14="http://schemas.microsoft.com/office/drawing/2010/main" xmlns="" val="0"/>
              </a:ext>
            </a:extLst>
          </a:blip>
          <a:srcRect/>
          <a:stretch>
            <a:fillRect l="-1000" r="-1000"/>
          </a:stretch>
        </a:blipFill>
        <a:effectLst>
          <a:outerShdw blurRad="50800" dist="38100" dir="2700000" algn="tl" rotWithShape="0">
            <a:prstClr val="black">
              <a:alpha val="40000"/>
            </a:prstClr>
          </a:outerShdw>
        </a:effectLst>
      </dgm:spPr>
    </dgm:pt>
    <dgm:pt modelId="{881336A6-18E5-4A8E-B900-78A2B5103E71}" type="pres">
      <dgm:prSet presAssocID="{2A21F504-D10A-45F2-BBD0-849C3683DFD3}" presName="sibTrans" presStyleCnt="0"/>
      <dgm:spPr/>
    </dgm:pt>
    <dgm:pt modelId="{CC935016-A991-44E6-941C-F8A657AE2097}" type="pres">
      <dgm:prSet presAssocID="{9F9A7E0B-5D56-41CD-8F37-3030BE3A9435}" presName="comp" presStyleCnt="0"/>
      <dgm:spPr/>
    </dgm:pt>
    <dgm:pt modelId="{41790A4D-D0DB-474A-BFA9-90AE9E4A1062}" type="pres">
      <dgm:prSet presAssocID="{9F9A7E0B-5D56-41CD-8F37-3030BE3A9435}" presName="rect2" presStyleLbl="node1" presStyleIdx="1" presStyleCnt="2" custScaleX="114980">
        <dgm:presLayoutVars>
          <dgm:bulletEnabled val="1"/>
        </dgm:presLayoutVars>
      </dgm:prSet>
      <dgm:spPr/>
      <dgm:t>
        <a:bodyPr/>
        <a:lstStyle/>
        <a:p>
          <a:endParaRPr lang="es-ES"/>
        </a:p>
      </dgm:t>
    </dgm:pt>
    <dgm:pt modelId="{85A75E70-A122-4496-9329-401AD9C29283}" type="pres">
      <dgm:prSet presAssocID="{9F9A7E0B-5D56-41CD-8F37-3030BE3A9435}" presName="rect1" presStyleLbl="lnNode1" presStyleIdx="1" presStyleCnt="2" custScaleX="67620" custScaleY="67509"/>
      <dgm:spPr>
        <a:blipFill>
          <a:blip xmlns:r="http://schemas.openxmlformats.org/officeDocument/2006/relationships" r:embed="rId2">
            <a:extLst>
              <a:ext uri="{28A0092B-C50C-407E-A947-70E740481C1C}">
                <a14:useLocalDpi xmlns:a14="http://schemas.microsoft.com/office/drawing/2010/main" xmlns="" val="0"/>
              </a:ext>
            </a:extLst>
          </a:blip>
          <a:srcRect/>
          <a:stretch>
            <a:fillRect l="-7000" r="-7000"/>
          </a:stretch>
        </a:blipFill>
        <a:effectLst>
          <a:outerShdw blurRad="50800" dist="38100" dir="2700000" algn="tl" rotWithShape="0">
            <a:prstClr val="black">
              <a:alpha val="40000"/>
            </a:prstClr>
          </a:outerShdw>
        </a:effectLst>
      </dgm:spPr>
      <dgm:t>
        <a:bodyPr/>
        <a:lstStyle/>
        <a:p>
          <a:endParaRPr lang="es-ES"/>
        </a:p>
      </dgm:t>
    </dgm:pt>
  </dgm:ptLst>
  <dgm:cxnLst>
    <dgm:cxn modelId="{24BBC572-14C3-48DC-BE8B-0C13B5776079}" srcId="{0C1ED6CF-1BDA-4E07-8035-FD5E278EE209}" destId="{9F9A7E0B-5D56-41CD-8F37-3030BE3A9435}" srcOrd="1" destOrd="0" parTransId="{15C78F28-4A86-42B2-91E0-149B39D7872B}" sibTransId="{5E2CC4F7-AF87-427F-845C-585759733075}"/>
    <dgm:cxn modelId="{86B91BA0-D18F-4808-B6FE-5ACAC3AF014E}" type="presOf" srcId="{477544BA-8E83-4C1A-8360-3C1DA6A709FC}" destId="{41790A4D-D0DB-474A-BFA9-90AE9E4A1062}" srcOrd="0" destOrd="1" presId="urn:microsoft.com/office/officeart/2008/layout/AlternatingPictureBlocks"/>
    <dgm:cxn modelId="{D5164A5A-6706-4EA4-93E6-0E79B9F3855D}" type="presOf" srcId="{3BF41295-A09B-4E32-9CF5-D884EFCD731B}" destId="{41790A4D-D0DB-474A-BFA9-90AE9E4A1062}" srcOrd="0" destOrd="2" presId="urn:microsoft.com/office/officeart/2008/layout/AlternatingPictureBlocks"/>
    <dgm:cxn modelId="{77CDCA8A-E6E2-426F-AF9F-808C3E440713}" type="presOf" srcId="{9F9A7E0B-5D56-41CD-8F37-3030BE3A9435}" destId="{41790A4D-D0DB-474A-BFA9-90AE9E4A1062}" srcOrd="0" destOrd="0" presId="urn:microsoft.com/office/officeart/2008/layout/AlternatingPictureBlocks"/>
    <dgm:cxn modelId="{A5077681-6C1B-44F1-A043-9A00989A8DB2}" type="presOf" srcId="{0C1ED6CF-1BDA-4E07-8035-FD5E278EE209}" destId="{E1542E4A-2476-4F93-9BDF-7C75E65538DD}" srcOrd="0" destOrd="0" presId="urn:microsoft.com/office/officeart/2008/layout/AlternatingPictureBlocks"/>
    <dgm:cxn modelId="{F919EC54-F202-478C-96C3-1E4C638F29D7}" srcId="{0C1ED6CF-1BDA-4E07-8035-FD5E278EE209}" destId="{8D9DDFCD-32E4-4104-9DB8-BA91F15F035F}" srcOrd="0" destOrd="0" parTransId="{E5C03EB4-99DF-404C-BA82-820E3EDE0646}" sibTransId="{2A21F504-D10A-45F2-BBD0-849C3683DFD3}"/>
    <dgm:cxn modelId="{E764F049-00DB-4FEE-934B-AD228CDD5F72}" srcId="{9F9A7E0B-5D56-41CD-8F37-3030BE3A9435}" destId="{3BF41295-A09B-4E32-9CF5-D884EFCD731B}" srcOrd="1" destOrd="0" parTransId="{66B2E473-273C-48FD-8350-D3D12A2076E6}" sibTransId="{F955E016-FF4A-4815-8229-268B84345EDE}"/>
    <dgm:cxn modelId="{3B3B0D29-6932-44BD-9155-1550E307BDE8}" type="presOf" srcId="{8D9DDFCD-32E4-4104-9DB8-BA91F15F035F}" destId="{395FAD97-BEF4-4CC4-94C2-C2DAEF79BA59}" srcOrd="0" destOrd="0" presId="urn:microsoft.com/office/officeart/2008/layout/AlternatingPictureBlocks"/>
    <dgm:cxn modelId="{E5045CDA-08B2-4025-A579-CFEB30285CD7}" srcId="{9F9A7E0B-5D56-41CD-8F37-3030BE3A9435}" destId="{477544BA-8E83-4C1A-8360-3C1DA6A709FC}" srcOrd="0" destOrd="0" parTransId="{589703CE-8814-494A-9A62-8BDD24C0C131}" sibTransId="{71B9A786-C251-4AEF-899A-587A4E5EE1F3}"/>
    <dgm:cxn modelId="{CDB2BE67-9C53-4033-B6FB-63347301F88B}" type="presParOf" srcId="{E1542E4A-2476-4F93-9BDF-7C75E65538DD}" destId="{1B8ED44E-BB67-444A-B6BC-770402953789}" srcOrd="0" destOrd="0" presId="urn:microsoft.com/office/officeart/2008/layout/AlternatingPictureBlocks"/>
    <dgm:cxn modelId="{48D6B7BA-2CA1-4F95-987E-29E7BD91ECF5}" type="presParOf" srcId="{1B8ED44E-BB67-444A-B6BC-770402953789}" destId="{395FAD97-BEF4-4CC4-94C2-C2DAEF79BA59}" srcOrd="0" destOrd="0" presId="urn:microsoft.com/office/officeart/2008/layout/AlternatingPictureBlocks"/>
    <dgm:cxn modelId="{0E1B6496-6F56-4200-A9B8-5FA2F5E8DA61}" type="presParOf" srcId="{1B8ED44E-BB67-444A-B6BC-770402953789}" destId="{F6571A8A-A7EC-424A-9A07-AC2017315864}" srcOrd="1" destOrd="0" presId="urn:microsoft.com/office/officeart/2008/layout/AlternatingPictureBlocks"/>
    <dgm:cxn modelId="{83AA9DFC-804E-40C5-BBDE-B93ABC17E0BA}" type="presParOf" srcId="{E1542E4A-2476-4F93-9BDF-7C75E65538DD}" destId="{881336A6-18E5-4A8E-B900-78A2B5103E71}" srcOrd="1" destOrd="0" presId="urn:microsoft.com/office/officeart/2008/layout/AlternatingPictureBlocks"/>
    <dgm:cxn modelId="{8E085127-B8EA-4589-88A2-82667963AAF3}" type="presParOf" srcId="{E1542E4A-2476-4F93-9BDF-7C75E65538DD}" destId="{CC935016-A991-44E6-941C-F8A657AE2097}" srcOrd="2" destOrd="0" presId="urn:microsoft.com/office/officeart/2008/layout/AlternatingPictureBlocks"/>
    <dgm:cxn modelId="{B542607D-AE6C-4ED7-A782-00668837DA65}" type="presParOf" srcId="{CC935016-A991-44E6-941C-F8A657AE2097}" destId="{41790A4D-D0DB-474A-BFA9-90AE9E4A1062}" srcOrd="0" destOrd="0" presId="urn:microsoft.com/office/officeart/2008/layout/AlternatingPictureBlocks"/>
    <dgm:cxn modelId="{C4CA6B3A-4D21-4884-8064-AB8D28F4FC7B}" type="presParOf" srcId="{CC935016-A991-44E6-941C-F8A657AE2097}" destId="{85A75E70-A122-4496-9329-401AD9C29283}" srcOrd="1" destOrd="0" presId="urn:microsoft.com/office/officeart/2008/layout/AlternatingPictureBlock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F19BD5F-1C70-42FF-9F6A-2F15377C60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CE5237C8-E0C0-4A0C-ACAD-CA29CDBFB5F4}">
      <dgm:prSet phldrT="[Texto]"/>
      <dgm:spPr/>
      <dgm:t>
        <a:bodyPr/>
        <a:lstStyle/>
        <a:p>
          <a:r>
            <a:rPr lang="es-ES" dirty="0" smtClean="0"/>
            <a:t>certificados académicos</a:t>
          </a:r>
          <a:endParaRPr lang="es-ES" dirty="0"/>
        </a:p>
      </dgm:t>
    </dgm:pt>
    <dgm:pt modelId="{BE7E1238-382B-4612-BFB5-3C1EB67E2ECB}" type="parTrans" cxnId="{6DB3C149-1B8E-4C43-854F-A6B358073962}">
      <dgm:prSet/>
      <dgm:spPr/>
      <dgm:t>
        <a:bodyPr/>
        <a:lstStyle/>
        <a:p>
          <a:endParaRPr lang="es-ES"/>
        </a:p>
      </dgm:t>
    </dgm:pt>
    <dgm:pt modelId="{A69F7C56-8BE1-4791-9478-51A76FF7388B}" type="sibTrans" cxnId="{6DB3C149-1B8E-4C43-854F-A6B358073962}">
      <dgm:prSet/>
      <dgm:spPr/>
      <dgm:t>
        <a:bodyPr/>
        <a:lstStyle/>
        <a:p>
          <a:endParaRPr lang="es-ES"/>
        </a:p>
      </dgm:t>
    </dgm:pt>
    <dgm:pt modelId="{E02B1565-B9B4-45C8-AB58-E8179AB6DCCE}">
      <dgm:prSet phldrT="[Texto]"/>
      <dgm:spPr/>
      <dgm:t>
        <a:bodyPr anchor="ctr"/>
        <a:lstStyle/>
        <a:p>
          <a:r>
            <a:rPr lang="es-ES" dirty="0" smtClean="0"/>
            <a:t>Datos personales</a:t>
          </a:r>
          <a:endParaRPr lang="es-ES" dirty="0"/>
        </a:p>
      </dgm:t>
    </dgm:pt>
    <dgm:pt modelId="{12B41985-1FDF-4729-9EBB-49FE7BCEEAE7}" type="parTrans" cxnId="{87A28DE8-6EBC-4809-8A34-B044E2083B3B}">
      <dgm:prSet/>
      <dgm:spPr/>
      <dgm:t>
        <a:bodyPr/>
        <a:lstStyle/>
        <a:p>
          <a:endParaRPr lang="es-ES"/>
        </a:p>
      </dgm:t>
    </dgm:pt>
    <dgm:pt modelId="{30B2D595-C61B-4C3C-ACD4-3FCEB4B5058F}" type="sibTrans" cxnId="{87A28DE8-6EBC-4809-8A34-B044E2083B3B}">
      <dgm:prSet/>
      <dgm:spPr/>
      <dgm:t>
        <a:bodyPr/>
        <a:lstStyle/>
        <a:p>
          <a:endParaRPr lang="es-ES"/>
        </a:p>
      </dgm:t>
    </dgm:pt>
    <dgm:pt modelId="{A911F93D-CD01-4A41-A1D5-462B9D6BCF1D}">
      <dgm:prSet phldrT="[Texto]"/>
      <dgm:spPr/>
      <dgm:t>
        <a:bodyPr anchor="ctr"/>
        <a:lstStyle/>
        <a:p>
          <a:r>
            <a:rPr lang="es-ES" dirty="0" smtClean="0"/>
            <a:t>Datos del ciclo formativo, curso de especialización o programa formativo</a:t>
          </a:r>
          <a:endParaRPr lang="es-ES" dirty="0"/>
        </a:p>
      </dgm:t>
    </dgm:pt>
    <dgm:pt modelId="{37253A75-48BE-4053-813D-71CED86D91BD}" type="parTrans" cxnId="{DF3DAD53-3588-4EB2-BC7C-34A732C0C090}">
      <dgm:prSet/>
      <dgm:spPr/>
      <dgm:t>
        <a:bodyPr/>
        <a:lstStyle/>
        <a:p>
          <a:endParaRPr lang="es-ES"/>
        </a:p>
      </dgm:t>
    </dgm:pt>
    <dgm:pt modelId="{7DE660D9-37B6-4015-A276-3394A5F42EC7}" type="sibTrans" cxnId="{DF3DAD53-3588-4EB2-BC7C-34A732C0C090}">
      <dgm:prSet/>
      <dgm:spPr/>
      <dgm:t>
        <a:bodyPr/>
        <a:lstStyle/>
        <a:p>
          <a:endParaRPr lang="es-ES"/>
        </a:p>
      </dgm:t>
    </dgm:pt>
    <dgm:pt modelId="{0234C0BF-59C3-4396-961E-BFD4CD37F2CE}">
      <dgm:prSet phldrT="[Texto]"/>
      <dgm:spPr/>
      <dgm:t>
        <a:bodyPr anchor="ctr"/>
        <a:lstStyle/>
        <a:p>
          <a:r>
            <a:rPr lang="es-ES" dirty="0" smtClean="0"/>
            <a:t>Datos del centro donde se han cursado los estudios</a:t>
          </a:r>
          <a:endParaRPr lang="es-ES" dirty="0"/>
        </a:p>
      </dgm:t>
    </dgm:pt>
    <dgm:pt modelId="{538A4591-2CEF-42E5-87D7-5AE0C0A6A0E4}" type="parTrans" cxnId="{FD738BB3-EBE2-4C97-B670-A21795BA5C52}">
      <dgm:prSet/>
      <dgm:spPr/>
      <dgm:t>
        <a:bodyPr/>
        <a:lstStyle/>
        <a:p>
          <a:endParaRPr lang="es-ES"/>
        </a:p>
      </dgm:t>
    </dgm:pt>
    <dgm:pt modelId="{F4D341E9-4F56-477F-BB14-2CB48494561D}" type="sibTrans" cxnId="{FD738BB3-EBE2-4C97-B670-A21795BA5C52}">
      <dgm:prSet/>
      <dgm:spPr/>
      <dgm:t>
        <a:bodyPr/>
        <a:lstStyle/>
        <a:p>
          <a:endParaRPr lang="es-ES"/>
        </a:p>
      </dgm:t>
    </dgm:pt>
    <dgm:pt modelId="{64ED3CAF-41CE-4215-9F7B-EE3B70697DF5}">
      <dgm:prSet phldrT="[Texto]"/>
      <dgm:spPr/>
      <dgm:t>
        <a:bodyPr anchor="ctr"/>
        <a:lstStyle/>
        <a:p>
          <a:r>
            <a:rPr lang="es-ES" dirty="0" smtClean="0"/>
            <a:t>Última calificación obtenida en cada módulo profesional. especificando el año y el número de la convocatoria</a:t>
          </a:r>
          <a:endParaRPr lang="es-ES" dirty="0"/>
        </a:p>
      </dgm:t>
    </dgm:pt>
    <dgm:pt modelId="{99760236-3D3D-4FEC-80D6-F57519E1D047}" type="parTrans" cxnId="{C6A14ABC-0521-432E-ADE9-07FE5B4C38F6}">
      <dgm:prSet/>
      <dgm:spPr/>
      <dgm:t>
        <a:bodyPr/>
        <a:lstStyle/>
        <a:p>
          <a:endParaRPr lang="es-ES"/>
        </a:p>
      </dgm:t>
    </dgm:pt>
    <dgm:pt modelId="{9BB58A29-B8FB-428D-8002-2602C7691C48}" type="sibTrans" cxnId="{C6A14ABC-0521-432E-ADE9-07FE5B4C38F6}">
      <dgm:prSet/>
      <dgm:spPr/>
      <dgm:t>
        <a:bodyPr/>
        <a:lstStyle/>
        <a:p>
          <a:endParaRPr lang="es-ES"/>
        </a:p>
      </dgm:t>
    </dgm:pt>
    <dgm:pt modelId="{4F8D0AFE-9F8D-4CEC-A0CE-003641E4AADA}">
      <dgm:prSet phldrT="[Texto]"/>
      <dgm:spPr/>
      <dgm:t>
        <a:bodyPr anchor="ctr"/>
        <a:lstStyle/>
        <a:p>
          <a:r>
            <a:rPr lang="es-ES" dirty="0" smtClean="0"/>
            <a:t>Calificación final en el caso de finalización de las enseñanzas</a:t>
          </a:r>
          <a:endParaRPr lang="es-ES" dirty="0"/>
        </a:p>
      </dgm:t>
    </dgm:pt>
    <dgm:pt modelId="{66C88A9F-DBC6-4739-970D-B614F88B6E76}" type="parTrans" cxnId="{25F6F098-FA26-4BAF-AEFC-502E6A4FA08E}">
      <dgm:prSet/>
      <dgm:spPr/>
      <dgm:t>
        <a:bodyPr/>
        <a:lstStyle/>
        <a:p>
          <a:endParaRPr lang="es-ES"/>
        </a:p>
      </dgm:t>
    </dgm:pt>
    <dgm:pt modelId="{6A4AC1FF-667A-4BA1-B945-D2AA09640CF7}" type="sibTrans" cxnId="{25F6F098-FA26-4BAF-AEFC-502E6A4FA08E}">
      <dgm:prSet/>
      <dgm:spPr/>
      <dgm:t>
        <a:bodyPr/>
        <a:lstStyle/>
        <a:p>
          <a:endParaRPr lang="es-ES"/>
        </a:p>
      </dgm:t>
    </dgm:pt>
    <dgm:pt modelId="{29E7657F-2D2B-4707-BF17-871ECC9A40DE}">
      <dgm:prSet phldrT="[Texto]"/>
      <dgm:spPr/>
      <dgm:t>
        <a:bodyPr anchor="ctr"/>
        <a:lstStyle/>
        <a:p>
          <a:r>
            <a:rPr lang="es-ES" dirty="0" smtClean="0"/>
            <a:t>Las condiciones de acceso</a:t>
          </a:r>
          <a:endParaRPr lang="es-ES" dirty="0"/>
        </a:p>
      </dgm:t>
    </dgm:pt>
    <dgm:pt modelId="{AC67D50F-0C6F-4E85-9519-75EEB31126C7}" type="parTrans" cxnId="{E8E483CE-21E7-449A-B75F-EACA11AA82D2}">
      <dgm:prSet/>
      <dgm:spPr/>
      <dgm:t>
        <a:bodyPr/>
        <a:lstStyle/>
        <a:p>
          <a:endParaRPr lang="es-ES"/>
        </a:p>
      </dgm:t>
    </dgm:pt>
    <dgm:pt modelId="{1577575B-176F-418B-8718-1DAE3061E2EA}" type="sibTrans" cxnId="{E8E483CE-21E7-449A-B75F-EACA11AA82D2}">
      <dgm:prSet/>
      <dgm:spPr/>
      <dgm:t>
        <a:bodyPr/>
        <a:lstStyle/>
        <a:p>
          <a:endParaRPr lang="es-ES"/>
        </a:p>
      </dgm:t>
    </dgm:pt>
    <dgm:pt modelId="{53D58EAA-C66F-4D4B-994E-75A360AC91DA}" type="pres">
      <dgm:prSet presAssocID="{7F19BD5F-1C70-42FF-9F6A-2F15377C60FA}" presName="vert0" presStyleCnt="0">
        <dgm:presLayoutVars>
          <dgm:dir/>
          <dgm:animOne val="branch"/>
          <dgm:animLvl val="lvl"/>
        </dgm:presLayoutVars>
      </dgm:prSet>
      <dgm:spPr/>
      <dgm:t>
        <a:bodyPr/>
        <a:lstStyle/>
        <a:p>
          <a:endParaRPr lang="es-ES"/>
        </a:p>
      </dgm:t>
    </dgm:pt>
    <dgm:pt modelId="{B242CF6E-0538-4558-9EC8-62A132E663E3}" type="pres">
      <dgm:prSet presAssocID="{CE5237C8-E0C0-4A0C-ACAD-CA29CDBFB5F4}" presName="thickLine" presStyleLbl="alignNode1" presStyleIdx="0" presStyleCnt="1"/>
      <dgm:spPr/>
    </dgm:pt>
    <dgm:pt modelId="{87F1BBE5-6301-4370-B502-2F6FA4F8FB75}" type="pres">
      <dgm:prSet presAssocID="{CE5237C8-E0C0-4A0C-ACAD-CA29CDBFB5F4}" presName="horz1" presStyleCnt="0"/>
      <dgm:spPr/>
    </dgm:pt>
    <dgm:pt modelId="{BF16FA9B-37BF-446F-9983-48DC5612F461}" type="pres">
      <dgm:prSet presAssocID="{CE5237C8-E0C0-4A0C-ACAD-CA29CDBFB5F4}" presName="tx1" presStyleLbl="revTx" presStyleIdx="0" presStyleCnt="7"/>
      <dgm:spPr/>
      <dgm:t>
        <a:bodyPr/>
        <a:lstStyle/>
        <a:p>
          <a:endParaRPr lang="es-ES"/>
        </a:p>
      </dgm:t>
    </dgm:pt>
    <dgm:pt modelId="{B3EBC103-D4B4-4E76-8709-F24B4B2D822A}" type="pres">
      <dgm:prSet presAssocID="{CE5237C8-E0C0-4A0C-ACAD-CA29CDBFB5F4}" presName="vert1" presStyleCnt="0"/>
      <dgm:spPr/>
    </dgm:pt>
    <dgm:pt modelId="{77C9BADB-554F-4BD8-92E9-82E997A0FAEF}" type="pres">
      <dgm:prSet presAssocID="{E02B1565-B9B4-45C8-AB58-E8179AB6DCCE}" presName="vertSpace2a" presStyleCnt="0"/>
      <dgm:spPr/>
    </dgm:pt>
    <dgm:pt modelId="{352D09DE-3932-406D-9F2A-9C85119771C9}" type="pres">
      <dgm:prSet presAssocID="{E02B1565-B9B4-45C8-AB58-E8179AB6DCCE}" presName="horz2" presStyleCnt="0"/>
      <dgm:spPr/>
    </dgm:pt>
    <dgm:pt modelId="{D0C5A25F-A5F5-48DD-98B2-2AFAA81B807C}" type="pres">
      <dgm:prSet presAssocID="{E02B1565-B9B4-45C8-AB58-E8179AB6DCCE}" presName="horzSpace2" presStyleCnt="0"/>
      <dgm:spPr/>
    </dgm:pt>
    <dgm:pt modelId="{0576ECC6-89C1-496A-B010-C0D54FA4EB1C}" type="pres">
      <dgm:prSet presAssocID="{E02B1565-B9B4-45C8-AB58-E8179AB6DCCE}" presName="tx2" presStyleLbl="revTx" presStyleIdx="1" presStyleCnt="7"/>
      <dgm:spPr/>
      <dgm:t>
        <a:bodyPr/>
        <a:lstStyle/>
        <a:p>
          <a:endParaRPr lang="es-ES"/>
        </a:p>
      </dgm:t>
    </dgm:pt>
    <dgm:pt modelId="{B4E7653A-5F1E-437F-877C-2CCC977D1663}" type="pres">
      <dgm:prSet presAssocID="{E02B1565-B9B4-45C8-AB58-E8179AB6DCCE}" presName="vert2" presStyleCnt="0"/>
      <dgm:spPr/>
    </dgm:pt>
    <dgm:pt modelId="{EBE82F0B-EC38-42FD-9066-A8C815BB92FA}" type="pres">
      <dgm:prSet presAssocID="{E02B1565-B9B4-45C8-AB58-E8179AB6DCCE}" presName="thinLine2b" presStyleLbl="callout" presStyleIdx="0" presStyleCnt="6"/>
      <dgm:spPr/>
    </dgm:pt>
    <dgm:pt modelId="{62189F8B-FEF9-48C6-850D-CFA5D6CB5546}" type="pres">
      <dgm:prSet presAssocID="{E02B1565-B9B4-45C8-AB58-E8179AB6DCCE}" presName="vertSpace2b" presStyleCnt="0"/>
      <dgm:spPr/>
    </dgm:pt>
    <dgm:pt modelId="{EC7369DA-33E2-4C97-BBBD-C28EAF8851D4}" type="pres">
      <dgm:prSet presAssocID="{A911F93D-CD01-4A41-A1D5-462B9D6BCF1D}" presName="horz2" presStyleCnt="0"/>
      <dgm:spPr/>
    </dgm:pt>
    <dgm:pt modelId="{D2F39BB1-12AD-46B9-AFF3-0C06BC7CB11A}" type="pres">
      <dgm:prSet presAssocID="{A911F93D-CD01-4A41-A1D5-462B9D6BCF1D}" presName="horzSpace2" presStyleCnt="0"/>
      <dgm:spPr/>
    </dgm:pt>
    <dgm:pt modelId="{B08ECBED-4BDE-4901-8ECF-611B19B474BF}" type="pres">
      <dgm:prSet presAssocID="{A911F93D-CD01-4A41-A1D5-462B9D6BCF1D}" presName="tx2" presStyleLbl="revTx" presStyleIdx="2" presStyleCnt="7"/>
      <dgm:spPr/>
      <dgm:t>
        <a:bodyPr/>
        <a:lstStyle/>
        <a:p>
          <a:endParaRPr lang="es-ES"/>
        </a:p>
      </dgm:t>
    </dgm:pt>
    <dgm:pt modelId="{6E3DB1F3-BE4D-42DB-8D67-6EA0EB8A3F44}" type="pres">
      <dgm:prSet presAssocID="{A911F93D-CD01-4A41-A1D5-462B9D6BCF1D}" presName="vert2" presStyleCnt="0"/>
      <dgm:spPr/>
    </dgm:pt>
    <dgm:pt modelId="{8AA329A2-D48E-4571-9D0B-E95DE4D89DF2}" type="pres">
      <dgm:prSet presAssocID="{A911F93D-CD01-4A41-A1D5-462B9D6BCF1D}" presName="thinLine2b" presStyleLbl="callout" presStyleIdx="1" presStyleCnt="6"/>
      <dgm:spPr/>
    </dgm:pt>
    <dgm:pt modelId="{4BA75C7A-1441-4D56-BB28-E50F39D34BA4}" type="pres">
      <dgm:prSet presAssocID="{A911F93D-CD01-4A41-A1D5-462B9D6BCF1D}" presName="vertSpace2b" presStyleCnt="0"/>
      <dgm:spPr/>
    </dgm:pt>
    <dgm:pt modelId="{28177B15-0D9E-4CC3-B00B-99103403C521}" type="pres">
      <dgm:prSet presAssocID="{0234C0BF-59C3-4396-961E-BFD4CD37F2CE}" presName="horz2" presStyleCnt="0"/>
      <dgm:spPr/>
    </dgm:pt>
    <dgm:pt modelId="{40F548F7-E0C7-4FAA-9EE5-40AC714CEFC0}" type="pres">
      <dgm:prSet presAssocID="{0234C0BF-59C3-4396-961E-BFD4CD37F2CE}" presName="horzSpace2" presStyleCnt="0"/>
      <dgm:spPr/>
    </dgm:pt>
    <dgm:pt modelId="{6A7A0081-4E3C-4037-BB32-07C82D5FAD55}" type="pres">
      <dgm:prSet presAssocID="{0234C0BF-59C3-4396-961E-BFD4CD37F2CE}" presName="tx2" presStyleLbl="revTx" presStyleIdx="3" presStyleCnt="7"/>
      <dgm:spPr/>
      <dgm:t>
        <a:bodyPr/>
        <a:lstStyle/>
        <a:p>
          <a:endParaRPr lang="es-ES"/>
        </a:p>
      </dgm:t>
    </dgm:pt>
    <dgm:pt modelId="{3EB49994-6F76-41F8-A240-D8F80273EC3C}" type="pres">
      <dgm:prSet presAssocID="{0234C0BF-59C3-4396-961E-BFD4CD37F2CE}" presName="vert2" presStyleCnt="0"/>
      <dgm:spPr/>
    </dgm:pt>
    <dgm:pt modelId="{097E2D74-6812-4D14-9D37-7D162E0C95B5}" type="pres">
      <dgm:prSet presAssocID="{0234C0BF-59C3-4396-961E-BFD4CD37F2CE}" presName="thinLine2b" presStyleLbl="callout" presStyleIdx="2" presStyleCnt="6"/>
      <dgm:spPr/>
    </dgm:pt>
    <dgm:pt modelId="{0C9C3303-7AFE-4211-BB38-F27ECD5DB6AE}" type="pres">
      <dgm:prSet presAssocID="{0234C0BF-59C3-4396-961E-BFD4CD37F2CE}" presName="vertSpace2b" presStyleCnt="0"/>
      <dgm:spPr/>
    </dgm:pt>
    <dgm:pt modelId="{E9A0C421-EC9E-4791-9D1A-A94A2BD1E4BC}" type="pres">
      <dgm:prSet presAssocID="{64ED3CAF-41CE-4215-9F7B-EE3B70697DF5}" presName="horz2" presStyleCnt="0"/>
      <dgm:spPr/>
    </dgm:pt>
    <dgm:pt modelId="{4309C451-CE6E-425E-8FA5-22470DF50B29}" type="pres">
      <dgm:prSet presAssocID="{64ED3CAF-41CE-4215-9F7B-EE3B70697DF5}" presName="horzSpace2" presStyleCnt="0"/>
      <dgm:spPr/>
    </dgm:pt>
    <dgm:pt modelId="{03D4D89E-0D80-418F-918F-8EBF4B2D4FBA}" type="pres">
      <dgm:prSet presAssocID="{64ED3CAF-41CE-4215-9F7B-EE3B70697DF5}" presName="tx2" presStyleLbl="revTx" presStyleIdx="4" presStyleCnt="7"/>
      <dgm:spPr/>
      <dgm:t>
        <a:bodyPr/>
        <a:lstStyle/>
        <a:p>
          <a:endParaRPr lang="es-ES"/>
        </a:p>
      </dgm:t>
    </dgm:pt>
    <dgm:pt modelId="{2472307A-C59A-4834-983F-D6DF96AEA344}" type="pres">
      <dgm:prSet presAssocID="{64ED3CAF-41CE-4215-9F7B-EE3B70697DF5}" presName="vert2" presStyleCnt="0"/>
      <dgm:spPr/>
    </dgm:pt>
    <dgm:pt modelId="{95332F14-7F0C-479B-AB31-BC0298FAC106}" type="pres">
      <dgm:prSet presAssocID="{64ED3CAF-41CE-4215-9F7B-EE3B70697DF5}" presName="thinLine2b" presStyleLbl="callout" presStyleIdx="3" presStyleCnt="6"/>
      <dgm:spPr/>
    </dgm:pt>
    <dgm:pt modelId="{D89048D5-9E16-4644-8474-7CE435C8F8EE}" type="pres">
      <dgm:prSet presAssocID="{64ED3CAF-41CE-4215-9F7B-EE3B70697DF5}" presName="vertSpace2b" presStyleCnt="0"/>
      <dgm:spPr/>
    </dgm:pt>
    <dgm:pt modelId="{FD1E3931-0853-408E-8AE7-882675730D17}" type="pres">
      <dgm:prSet presAssocID="{4F8D0AFE-9F8D-4CEC-A0CE-003641E4AADA}" presName="horz2" presStyleCnt="0"/>
      <dgm:spPr/>
    </dgm:pt>
    <dgm:pt modelId="{9181BC6B-98FC-4409-B40B-5EE55842ACAA}" type="pres">
      <dgm:prSet presAssocID="{4F8D0AFE-9F8D-4CEC-A0CE-003641E4AADA}" presName="horzSpace2" presStyleCnt="0"/>
      <dgm:spPr/>
    </dgm:pt>
    <dgm:pt modelId="{2B84DB0A-9BE0-47EC-9C26-3CD0A71BC118}" type="pres">
      <dgm:prSet presAssocID="{4F8D0AFE-9F8D-4CEC-A0CE-003641E4AADA}" presName="tx2" presStyleLbl="revTx" presStyleIdx="5" presStyleCnt="7"/>
      <dgm:spPr/>
      <dgm:t>
        <a:bodyPr/>
        <a:lstStyle/>
        <a:p>
          <a:endParaRPr lang="es-ES"/>
        </a:p>
      </dgm:t>
    </dgm:pt>
    <dgm:pt modelId="{4960BAD0-A724-4DB2-AF3B-79173A956088}" type="pres">
      <dgm:prSet presAssocID="{4F8D0AFE-9F8D-4CEC-A0CE-003641E4AADA}" presName="vert2" presStyleCnt="0"/>
      <dgm:spPr/>
    </dgm:pt>
    <dgm:pt modelId="{4C5B78BD-CCE1-4AB2-9090-4B2DA2BE1654}" type="pres">
      <dgm:prSet presAssocID="{4F8D0AFE-9F8D-4CEC-A0CE-003641E4AADA}" presName="thinLine2b" presStyleLbl="callout" presStyleIdx="4" presStyleCnt="6"/>
      <dgm:spPr/>
    </dgm:pt>
    <dgm:pt modelId="{AA540A57-3E8F-474C-B431-51BE5A4B0975}" type="pres">
      <dgm:prSet presAssocID="{4F8D0AFE-9F8D-4CEC-A0CE-003641E4AADA}" presName="vertSpace2b" presStyleCnt="0"/>
      <dgm:spPr/>
    </dgm:pt>
    <dgm:pt modelId="{01356FB3-0E7B-4072-8268-6A4899A384B4}" type="pres">
      <dgm:prSet presAssocID="{29E7657F-2D2B-4707-BF17-871ECC9A40DE}" presName="horz2" presStyleCnt="0"/>
      <dgm:spPr/>
    </dgm:pt>
    <dgm:pt modelId="{3B6012E5-6170-4CA7-929B-5F03CCA0D573}" type="pres">
      <dgm:prSet presAssocID="{29E7657F-2D2B-4707-BF17-871ECC9A40DE}" presName="horzSpace2" presStyleCnt="0"/>
      <dgm:spPr/>
    </dgm:pt>
    <dgm:pt modelId="{65189861-1808-4D36-AE93-B687197313CE}" type="pres">
      <dgm:prSet presAssocID="{29E7657F-2D2B-4707-BF17-871ECC9A40DE}" presName="tx2" presStyleLbl="revTx" presStyleIdx="6" presStyleCnt="7"/>
      <dgm:spPr/>
      <dgm:t>
        <a:bodyPr/>
        <a:lstStyle/>
        <a:p>
          <a:endParaRPr lang="es-ES"/>
        </a:p>
      </dgm:t>
    </dgm:pt>
    <dgm:pt modelId="{54AF9B04-6C99-4D80-A93A-C9841EAA305F}" type="pres">
      <dgm:prSet presAssocID="{29E7657F-2D2B-4707-BF17-871ECC9A40DE}" presName="vert2" presStyleCnt="0"/>
      <dgm:spPr/>
    </dgm:pt>
    <dgm:pt modelId="{BA42EFDE-01EE-40B7-9F34-6C27E55D32A5}" type="pres">
      <dgm:prSet presAssocID="{29E7657F-2D2B-4707-BF17-871ECC9A40DE}" presName="thinLine2b" presStyleLbl="callout" presStyleIdx="5" presStyleCnt="6"/>
      <dgm:spPr/>
    </dgm:pt>
    <dgm:pt modelId="{F6D17AF7-90E8-442B-9940-4208B9BD41A4}" type="pres">
      <dgm:prSet presAssocID="{29E7657F-2D2B-4707-BF17-871ECC9A40DE}" presName="vertSpace2b" presStyleCnt="0"/>
      <dgm:spPr/>
    </dgm:pt>
  </dgm:ptLst>
  <dgm:cxnLst>
    <dgm:cxn modelId="{29E00D29-6B9E-41DC-B0C1-4D4AF2DF9443}" type="presOf" srcId="{7F19BD5F-1C70-42FF-9F6A-2F15377C60FA}" destId="{53D58EAA-C66F-4D4B-994E-75A360AC91DA}" srcOrd="0" destOrd="0" presId="urn:microsoft.com/office/officeart/2008/layout/LinedList"/>
    <dgm:cxn modelId="{87A28DE8-6EBC-4809-8A34-B044E2083B3B}" srcId="{CE5237C8-E0C0-4A0C-ACAD-CA29CDBFB5F4}" destId="{E02B1565-B9B4-45C8-AB58-E8179AB6DCCE}" srcOrd="0" destOrd="0" parTransId="{12B41985-1FDF-4729-9EBB-49FE7BCEEAE7}" sibTransId="{30B2D595-C61B-4C3C-ACD4-3FCEB4B5058F}"/>
    <dgm:cxn modelId="{452291D1-0ED9-4B90-9FA4-D0A11A846D0C}" type="presOf" srcId="{CE5237C8-E0C0-4A0C-ACAD-CA29CDBFB5F4}" destId="{BF16FA9B-37BF-446F-9983-48DC5612F461}" srcOrd="0" destOrd="0" presId="urn:microsoft.com/office/officeart/2008/layout/LinedList"/>
    <dgm:cxn modelId="{E45E3CC6-F861-4E48-B354-1B05E145527E}" type="presOf" srcId="{0234C0BF-59C3-4396-961E-BFD4CD37F2CE}" destId="{6A7A0081-4E3C-4037-BB32-07C82D5FAD55}" srcOrd="0" destOrd="0" presId="urn:microsoft.com/office/officeart/2008/layout/LinedList"/>
    <dgm:cxn modelId="{C6A14ABC-0521-432E-ADE9-07FE5B4C38F6}" srcId="{CE5237C8-E0C0-4A0C-ACAD-CA29CDBFB5F4}" destId="{64ED3CAF-41CE-4215-9F7B-EE3B70697DF5}" srcOrd="3" destOrd="0" parTransId="{99760236-3D3D-4FEC-80D6-F57519E1D047}" sibTransId="{9BB58A29-B8FB-428D-8002-2602C7691C48}"/>
    <dgm:cxn modelId="{E8E483CE-21E7-449A-B75F-EACA11AA82D2}" srcId="{CE5237C8-E0C0-4A0C-ACAD-CA29CDBFB5F4}" destId="{29E7657F-2D2B-4707-BF17-871ECC9A40DE}" srcOrd="5" destOrd="0" parTransId="{AC67D50F-0C6F-4E85-9519-75EEB31126C7}" sibTransId="{1577575B-176F-418B-8718-1DAE3061E2EA}"/>
    <dgm:cxn modelId="{A956F871-E95D-4769-AB2B-A7E36D6FDFE1}" type="presOf" srcId="{4F8D0AFE-9F8D-4CEC-A0CE-003641E4AADA}" destId="{2B84DB0A-9BE0-47EC-9C26-3CD0A71BC118}" srcOrd="0" destOrd="0" presId="urn:microsoft.com/office/officeart/2008/layout/LinedList"/>
    <dgm:cxn modelId="{1F49BAB4-90AE-4168-9D45-0C20B4AB8DE5}" type="presOf" srcId="{29E7657F-2D2B-4707-BF17-871ECC9A40DE}" destId="{65189861-1808-4D36-AE93-B687197313CE}" srcOrd="0" destOrd="0" presId="urn:microsoft.com/office/officeart/2008/layout/LinedList"/>
    <dgm:cxn modelId="{25F6F098-FA26-4BAF-AEFC-502E6A4FA08E}" srcId="{CE5237C8-E0C0-4A0C-ACAD-CA29CDBFB5F4}" destId="{4F8D0AFE-9F8D-4CEC-A0CE-003641E4AADA}" srcOrd="4" destOrd="0" parTransId="{66C88A9F-DBC6-4739-970D-B614F88B6E76}" sibTransId="{6A4AC1FF-667A-4BA1-B945-D2AA09640CF7}"/>
    <dgm:cxn modelId="{1941A376-7111-4AFB-94D1-74EFBDB86F39}" type="presOf" srcId="{E02B1565-B9B4-45C8-AB58-E8179AB6DCCE}" destId="{0576ECC6-89C1-496A-B010-C0D54FA4EB1C}" srcOrd="0" destOrd="0" presId="urn:microsoft.com/office/officeart/2008/layout/LinedList"/>
    <dgm:cxn modelId="{21DA9D07-53C8-4450-A96C-8E54AE4C3BB9}" type="presOf" srcId="{64ED3CAF-41CE-4215-9F7B-EE3B70697DF5}" destId="{03D4D89E-0D80-418F-918F-8EBF4B2D4FBA}" srcOrd="0" destOrd="0" presId="urn:microsoft.com/office/officeart/2008/layout/LinedList"/>
    <dgm:cxn modelId="{6DB3C149-1B8E-4C43-854F-A6B358073962}" srcId="{7F19BD5F-1C70-42FF-9F6A-2F15377C60FA}" destId="{CE5237C8-E0C0-4A0C-ACAD-CA29CDBFB5F4}" srcOrd="0" destOrd="0" parTransId="{BE7E1238-382B-4612-BFB5-3C1EB67E2ECB}" sibTransId="{A69F7C56-8BE1-4791-9478-51A76FF7388B}"/>
    <dgm:cxn modelId="{DF3DAD53-3588-4EB2-BC7C-34A732C0C090}" srcId="{CE5237C8-E0C0-4A0C-ACAD-CA29CDBFB5F4}" destId="{A911F93D-CD01-4A41-A1D5-462B9D6BCF1D}" srcOrd="1" destOrd="0" parTransId="{37253A75-48BE-4053-813D-71CED86D91BD}" sibTransId="{7DE660D9-37B6-4015-A276-3394A5F42EC7}"/>
    <dgm:cxn modelId="{FD738BB3-EBE2-4C97-B670-A21795BA5C52}" srcId="{CE5237C8-E0C0-4A0C-ACAD-CA29CDBFB5F4}" destId="{0234C0BF-59C3-4396-961E-BFD4CD37F2CE}" srcOrd="2" destOrd="0" parTransId="{538A4591-2CEF-42E5-87D7-5AE0C0A6A0E4}" sibTransId="{F4D341E9-4F56-477F-BB14-2CB48494561D}"/>
    <dgm:cxn modelId="{42E531D9-D0E1-4450-8AD1-449009085408}" type="presOf" srcId="{A911F93D-CD01-4A41-A1D5-462B9D6BCF1D}" destId="{B08ECBED-4BDE-4901-8ECF-611B19B474BF}" srcOrd="0" destOrd="0" presId="urn:microsoft.com/office/officeart/2008/layout/LinedList"/>
    <dgm:cxn modelId="{56782EA2-8130-4D72-9F08-B04FA72E0E07}" type="presParOf" srcId="{53D58EAA-C66F-4D4B-994E-75A360AC91DA}" destId="{B242CF6E-0538-4558-9EC8-62A132E663E3}" srcOrd="0" destOrd="0" presId="urn:microsoft.com/office/officeart/2008/layout/LinedList"/>
    <dgm:cxn modelId="{E672C253-AD2C-463C-A048-714293B95BE9}" type="presParOf" srcId="{53D58EAA-C66F-4D4B-994E-75A360AC91DA}" destId="{87F1BBE5-6301-4370-B502-2F6FA4F8FB75}" srcOrd="1" destOrd="0" presId="urn:microsoft.com/office/officeart/2008/layout/LinedList"/>
    <dgm:cxn modelId="{5E2628B2-93AF-4553-8644-B58D374FF182}" type="presParOf" srcId="{87F1BBE5-6301-4370-B502-2F6FA4F8FB75}" destId="{BF16FA9B-37BF-446F-9983-48DC5612F461}" srcOrd="0" destOrd="0" presId="urn:microsoft.com/office/officeart/2008/layout/LinedList"/>
    <dgm:cxn modelId="{22DC1F30-047B-460C-9C57-A39D6FE7CFB7}" type="presParOf" srcId="{87F1BBE5-6301-4370-B502-2F6FA4F8FB75}" destId="{B3EBC103-D4B4-4E76-8709-F24B4B2D822A}" srcOrd="1" destOrd="0" presId="urn:microsoft.com/office/officeart/2008/layout/LinedList"/>
    <dgm:cxn modelId="{32CEAD18-6786-432D-8DA2-2F19969F9DEF}" type="presParOf" srcId="{B3EBC103-D4B4-4E76-8709-F24B4B2D822A}" destId="{77C9BADB-554F-4BD8-92E9-82E997A0FAEF}" srcOrd="0" destOrd="0" presId="urn:microsoft.com/office/officeart/2008/layout/LinedList"/>
    <dgm:cxn modelId="{5E90189E-CE82-4763-B117-B15B888C6413}" type="presParOf" srcId="{B3EBC103-D4B4-4E76-8709-F24B4B2D822A}" destId="{352D09DE-3932-406D-9F2A-9C85119771C9}" srcOrd="1" destOrd="0" presId="urn:microsoft.com/office/officeart/2008/layout/LinedList"/>
    <dgm:cxn modelId="{399AC086-E81D-4140-8D31-95CD9E53B0FC}" type="presParOf" srcId="{352D09DE-3932-406D-9F2A-9C85119771C9}" destId="{D0C5A25F-A5F5-48DD-98B2-2AFAA81B807C}" srcOrd="0" destOrd="0" presId="urn:microsoft.com/office/officeart/2008/layout/LinedList"/>
    <dgm:cxn modelId="{CF39FDBC-D8B6-431B-BD8B-182D5A8AD5CC}" type="presParOf" srcId="{352D09DE-3932-406D-9F2A-9C85119771C9}" destId="{0576ECC6-89C1-496A-B010-C0D54FA4EB1C}" srcOrd="1" destOrd="0" presId="urn:microsoft.com/office/officeart/2008/layout/LinedList"/>
    <dgm:cxn modelId="{EBBF140B-3A98-47B2-AEE3-B73ACE385D03}" type="presParOf" srcId="{352D09DE-3932-406D-9F2A-9C85119771C9}" destId="{B4E7653A-5F1E-437F-877C-2CCC977D1663}" srcOrd="2" destOrd="0" presId="urn:microsoft.com/office/officeart/2008/layout/LinedList"/>
    <dgm:cxn modelId="{8FA7728B-F7EA-4484-8DFA-A4D63FB79894}" type="presParOf" srcId="{B3EBC103-D4B4-4E76-8709-F24B4B2D822A}" destId="{EBE82F0B-EC38-42FD-9066-A8C815BB92FA}" srcOrd="2" destOrd="0" presId="urn:microsoft.com/office/officeart/2008/layout/LinedList"/>
    <dgm:cxn modelId="{35B71F15-F6F6-4B6A-94D8-9C2BB9A3051B}" type="presParOf" srcId="{B3EBC103-D4B4-4E76-8709-F24B4B2D822A}" destId="{62189F8B-FEF9-48C6-850D-CFA5D6CB5546}" srcOrd="3" destOrd="0" presId="urn:microsoft.com/office/officeart/2008/layout/LinedList"/>
    <dgm:cxn modelId="{01CCC639-B950-4E5D-A767-402C99E463A5}" type="presParOf" srcId="{B3EBC103-D4B4-4E76-8709-F24B4B2D822A}" destId="{EC7369DA-33E2-4C97-BBBD-C28EAF8851D4}" srcOrd="4" destOrd="0" presId="urn:microsoft.com/office/officeart/2008/layout/LinedList"/>
    <dgm:cxn modelId="{4DD5B314-6D88-4AD0-9333-A3B94D2B72D8}" type="presParOf" srcId="{EC7369DA-33E2-4C97-BBBD-C28EAF8851D4}" destId="{D2F39BB1-12AD-46B9-AFF3-0C06BC7CB11A}" srcOrd="0" destOrd="0" presId="urn:microsoft.com/office/officeart/2008/layout/LinedList"/>
    <dgm:cxn modelId="{0692BE23-6720-4830-8ACC-92CB592E6E00}" type="presParOf" srcId="{EC7369DA-33E2-4C97-BBBD-C28EAF8851D4}" destId="{B08ECBED-4BDE-4901-8ECF-611B19B474BF}" srcOrd="1" destOrd="0" presId="urn:microsoft.com/office/officeart/2008/layout/LinedList"/>
    <dgm:cxn modelId="{5DD54BB8-ECA7-43DE-9023-F7BCDE02B39A}" type="presParOf" srcId="{EC7369DA-33E2-4C97-BBBD-C28EAF8851D4}" destId="{6E3DB1F3-BE4D-42DB-8D67-6EA0EB8A3F44}" srcOrd="2" destOrd="0" presId="urn:microsoft.com/office/officeart/2008/layout/LinedList"/>
    <dgm:cxn modelId="{03393F19-8816-4A6E-BE1A-50424C5D3434}" type="presParOf" srcId="{B3EBC103-D4B4-4E76-8709-F24B4B2D822A}" destId="{8AA329A2-D48E-4571-9D0B-E95DE4D89DF2}" srcOrd="5" destOrd="0" presId="urn:microsoft.com/office/officeart/2008/layout/LinedList"/>
    <dgm:cxn modelId="{BDDE33CD-9368-48F1-8C6D-92F26F40F94C}" type="presParOf" srcId="{B3EBC103-D4B4-4E76-8709-F24B4B2D822A}" destId="{4BA75C7A-1441-4D56-BB28-E50F39D34BA4}" srcOrd="6" destOrd="0" presId="urn:microsoft.com/office/officeart/2008/layout/LinedList"/>
    <dgm:cxn modelId="{BFD3E484-2BA9-4D95-B86A-89DCCC3CF923}" type="presParOf" srcId="{B3EBC103-D4B4-4E76-8709-F24B4B2D822A}" destId="{28177B15-0D9E-4CC3-B00B-99103403C521}" srcOrd="7" destOrd="0" presId="urn:microsoft.com/office/officeart/2008/layout/LinedList"/>
    <dgm:cxn modelId="{26BCB42D-3B5D-4F79-B6B0-C8FFF31B32F7}" type="presParOf" srcId="{28177B15-0D9E-4CC3-B00B-99103403C521}" destId="{40F548F7-E0C7-4FAA-9EE5-40AC714CEFC0}" srcOrd="0" destOrd="0" presId="urn:microsoft.com/office/officeart/2008/layout/LinedList"/>
    <dgm:cxn modelId="{0B48C77A-7F9F-4E29-BD62-5E7616F4B291}" type="presParOf" srcId="{28177B15-0D9E-4CC3-B00B-99103403C521}" destId="{6A7A0081-4E3C-4037-BB32-07C82D5FAD55}" srcOrd="1" destOrd="0" presId="urn:microsoft.com/office/officeart/2008/layout/LinedList"/>
    <dgm:cxn modelId="{455620D4-9D4A-49BD-AAB2-E82E800D38A6}" type="presParOf" srcId="{28177B15-0D9E-4CC3-B00B-99103403C521}" destId="{3EB49994-6F76-41F8-A240-D8F80273EC3C}" srcOrd="2" destOrd="0" presId="urn:microsoft.com/office/officeart/2008/layout/LinedList"/>
    <dgm:cxn modelId="{10CB1E5B-C9BF-4B29-BAE9-0ADFF9AA217D}" type="presParOf" srcId="{B3EBC103-D4B4-4E76-8709-F24B4B2D822A}" destId="{097E2D74-6812-4D14-9D37-7D162E0C95B5}" srcOrd="8" destOrd="0" presId="urn:microsoft.com/office/officeart/2008/layout/LinedList"/>
    <dgm:cxn modelId="{BA93D0D1-8889-49AE-B46F-947A3461F4B3}" type="presParOf" srcId="{B3EBC103-D4B4-4E76-8709-F24B4B2D822A}" destId="{0C9C3303-7AFE-4211-BB38-F27ECD5DB6AE}" srcOrd="9" destOrd="0" presId="urn:microsoft.com/office/officeart/2008/layout/LinedList"/>
    <dgm:cxn modelId="{B181826F-0A43-4576-B8F2-A9C3913AEE07}" type="presParOf" srcId="{B3EBC103-D4B4-4E76-8709-F24B4B2D822A}" destId="{E9A0C421-EC9E-4791-9D1A-A94A2BD1E4BC}" srcOrd="10" destOrd="0" presId="urn:microsoft.com/office/officeart/2008/layout/LinedList"/>
    <dgm:cxn modelId="{15A72A7A-7936-487A-BCED-6DC0A08EDE9C}" type="presParOf" srcId="{E9A0C421-EC9E-4791-9D1A-A94A2BD1E4BC}" destId="{4309C451-CE6E-425E-8FA5-22470DF50B29}" srcOrd="0" destOrd="0" presId="urn:microsoft.com/office/officeart/2008/layout/LinedList"/>
    <dgm:cxn modelId="{28F1A7FF-8094-4E59-9A74-AE6235CBF9B9}" type="presParOf" srcId="{E9A0C421-EC9E-4791-9D1A-A94A2BD1E4BC}" destId="{03D4D89E-0D80-418F-918F-8EBF4B2D4FBA}" srcOrd="1" destOrd="0" presId="urn:microsoft.com/office/officeart/2008/layout/LinedList"/>
    <dgm:cxn modelId="{DAD21DE0-FE59-43C3-996F-F5B447C7430F}" type="presParOf" srcId="{E9A0C421-EC9E-4791-9D1A-A94A2BD1E4BC}" destId="{2472307A-C59A-4834-983F-D6DF96AEA344}" srcOrd="2" destOrd="0" presId="urn:microsoft.com/office/officeart/2008/layout/LinedList"/>
    <dgm:cxn modelId="{42F21CAD-C9AE-4EB5-BA84-914F49149DD3}" type="presParOf" srcId="{B3EBC103-D4B4-4E76-8709-F24B4B2D822A}" destId="{95332F14-7F0C-479B-AB31-BC0298FAC106}" srcOrd="11" destOrd="0" presId="urn:microsoft.com/office/officeart/2008/layout/LinedList"/>
    <dgm:cxn modelId="{1481F53C-DCFB-4211-A083-ECE30F4781D0}" type="presParOf" srcId="{B3EBC103-D4B4-4E76-8709-F24B4B2D822A}" destId="{D89048D5-9E16-4644-8474-7CE435C8F8EE}" srcOrd="12" destOrd="0" presId="urn:microsoft.com/office/officeart/2008/layout/LinedList"/>
    <dgm:cxn modelId="{4C19D29A-E0E8-4861-8846-44417E93D31F}" type="presParOf" srcId="{B3EBC103-D4B4-4E76-8709-F24B4B2D822A}" destId="{FD1E3931-0853-408E-8AE7-882675730D17}" srcOrd="13" destOrd="0" presId="urn:microsoft.com/office/officeart/2008/layout/LinedList"/>
    <dgm:cxn modelId="{0056C716-2340-4AC0-823A-F0488CF5BF53}" type="presParOf" srcId="{FD1E3931-0853-408E-8AE7-882675730D17}" destId="{9181BC6B-98FC-4409-B40B-5EE55842ACAA}" srcOrd="0" destOrd="0" presId="urn:microsoft.com/office/officeart/2008/layout/LinedList"/>
    <dgm:cxn modelId="{35348FB7-76B8-42F3-8DFF-BE0A151AD782}" type="presParOf" srcId="{FD1E3931-0853-408E-8AE7-882675730D17}" destId="{2B84DB0A-9BE0-47EC-9C26-3CD0A71BC118}" srcOrd="1" destOrd="0" presId="urn:microsoft.com/office/officeart/2008/layout/LinedList"/>
    <dgm:cxn modelId="{BE0B1C06-A00E-4A64-AC52-09BB5FFFAB46}" type="presParOf" srcId="{FD1E3931-0853-408E-8AE7-882675730D17}" destId="{4960BAD0-A724-4DB2-AF3B-79173A956088}" srcOrd="2" destOrd="0" presId="urn:microsoft.com/office/officeart/2008/layout/LinedList"/>
    <dgm:cxn modelId="{4AB56AD6-4A45-43FE-B16B-802B579B5155}" type="presParOf" srcId="{B3EBC103-D4B4-4E76-8709-F24B4B2D822A}" destId="{4C5B78BD-CCE1-4AB2-9090-4B2DA2BE1654}" srcOrd="14" destOrd="0" presId="urn:microsoft.com/office/officeart/2008/layout/LinedList"/>
    <dgm:cxn modelId="{81CD8F1B-E03A-400F-92C8-39907CFE4EE2}" type="presParOf" srcId="{B3EBC103-D4B4-4E76-8709-F24B4B2D822A}" destId="{AA540A57-3E8F-474C-B431-51BE5A4B0975}" srcOrd="15" destOrd="0" presId="urn:microsoft.com/office/officeart/2008/layout/LinedList"/>
    <dgm:cxn modelId="{A08FF3F8-E26E-4C0D-9FD5-1ECDDBFD7950}" type="presParOf" srcId="{B3EBC103-D4B4-4E76-8709-F24B4B2D822A}" destId="{01356FB3-0E7B-4072-8268-6A4899A384B4}" srcOrd="16" destOrd="0" presId="urn:microsoft.com/office/officeart/2008/layout/LinedList"/>
    <dgm:cxn modelId="{D62580AE-3199-453C-843A-2779ED92E6EA}" type="presParOf" srcId="{01356FB3-0E7B-4072-8268-6A4899A384B4}" destId="{3B6012E5-6170-4CA7-929B-5F03CCA0D573}" srcOrd="0" destOrd="0" presId="urn:microsoft.com/office/officeart/2008/layout/LinedList"/>
    <dgm:cxn modelId="{24D6F48F-9903-481F-9793-B1371B36BB9F}" type="presParOf" srcId="{01356FB3-0E7B-4072-8268-6A4899A384B4}" destId="{65189861-1808-4D36-AE93-B687197313CE}" srcOrd="1" destOrd="0" presId="urn:microsoft.com/office/officeart/2008/layout/LinedList"/>
    <dgm:cxn modelId="{528F14CA-F224-4C52-BA70-C3F47F9CC166}" type="presParOf" srcId="{01356FB3-0E7B-4072-8268-6A4899A384B4}" destId="{54AF9B04-6C99-4D80-A93A-C9841EAA305F}" srcOrd="2" destOrd="0" presId="urn:microsoft.com/office/officeart/2008/layout/LinedList"/>
    <dgm:cxn modelId="{340A33E5-74FA-4239-A62D-0F83CAA7BEA0}" type="presParOf" srcId="{B3EBC103-D4B4-4E76-8709-F24B4B2D822A}" destId="{BA42EFDE-01EE-40B7-9F34-6C27E55D32A5}" srcOrd="17" destOrd="0" presId="urn:microsoft.com/office/officeart/2008/layout/LinedList"/>
    <dgm:cxn modelId="{1055857D-86F4-481C-8F7D-EC306E35BE91}" type="presParOf" srcId="{B3EBC103-D4B4-4E76-8709-F24B4B2D822A}" destId="{F6D17AF7-90E8-442B-9940-4208B9BD41A4}" srcOrd="18"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D73FDFE-300E-4AA5-87C6-678BCF3E38B1}" type="doc">
      <dgm:prSet loTypeId="urn:microsoft.com/office/officeart/2005/8/layout/vList3#2" loCatId="list" qsTypeId="urn:microsoft.com/office/officeart/2005/8/quickstyle/simple1" qsCatId="simple" csTypeId="urn:microsoft.com/office/officeart/2005/8/colors/accent1_4" csCatId="accent1" phldr="1"/>
      <dgm:spPr/>
      <dgm:t>
        <a:bodyPr/>
        <a:lstStyle/>
        <a:p>
          <a:endParaRPr lang="es-ES"/>
        </a:p>
      </dgm:t>
    </dgm:pt>
    <dgm:pt modelId="{FD462228-F93F-4576-99BF-153F5EF69B2D}">
      <dgm:prSet phldrT="[Texto]"/>
      <dgm:spPr>
        <a:effectLst>
          <a:outerShdw blurRad="50800" dist="38100" dir="2700000" algn="tl" rotWithShape="0">
            <a:prstClr val="black">
              <a:alpha val="40000"/>
            </a:prstClr>
          </a:outerShdw>
        </a:effectLst>
      </dgm:spPr>
      <dgm:t>
        <a:bodyPr/>
        <a:lstStyle/>
        <a:p>
          <a:r>
            <a:rPr lang="es-ES" dirty="0" smtClean="0"/>
            <a:t>Portal todofp.es</a:t>
          </a:r>
          <a:endParaRPr lang="es-ES" dirty="0"/>
        </a:p>
      </dgm:t>
    </dgm:pt>
    <dgm:pt modelId="{BC95A30D-23D6-4907-917B-90DCF66F1284}" type="parTrans" cxnId="{07058BF3-E0DF-4B39-934D-5D33F86DBCB6}">
      <dgm:prSet/>
      <dgm:spPr/>
      <dgm:t>
        <a:bodyPr/>
        <a:lstStyle/>
        <a:p>
          <a:endParaRPr lang="es-ES"/>
        </a:p>
      </dgm:t>
    </dgm:pt>
    <dgm:pt modelId="{FEBF9370-47E2-405A-82BC-17F9F3DD9500}" type="sibTrans" cxnId="{07058BF3-E0DF-4B39-934D-5D33F86DBCB6}">
      <dgm:prSet/>
      <dgm:spPr/>
      <dgm:t>
        <a:bodyPr/>
        <a:lstStyle/>
        <a:p>
          <a:endParaRPr lang="es-ES"/>
        </a:p>
      </dgm:t>
    </dgm:pt>
    <dgm:pt modelId="{FBC76176-6895-4963-A497-E7B700038C3D}">
      <dgm:prSet phldrT="[Texto]"/>
      <dgm:spPr>
        <a:effectLst>
          <a:outerShdw blurRad="50800" dist="38100" dir="2700000" algn="tl" rotWithShape="0">
            <a:prstClr val="black">
              <a:alpha val="40000"/>
            </a:prstClr>
          </a:outerShdw>
        </a:effectLst>
      </dgm:spPr>
      <dgm:t>
        <a:bodyPr/>
        <a:lstStyle/>
        <a:p>
          <a:pPr algn="ctr"/>
          <a:r>
            <a:rPr lang="es-ES" dirty="0" smtClean="0"/>
            <a:t>Ministerio de Educación, Ministerio de Trabajo e Inmigración,  Administraciones educativas y laborales</a:t>
          </a:r>
          <a:endParaRPr lang="es-ES" dirty="0"/>
        </a:p>
      </dgm:t>
    </dgm:pt>
    <dgm:pt modelId="{DCC228EA-77E9-4196-AE3B-0E3349A46F2E}" type="parTrans" cxnId="{75C90F0F-AF41-44F0-A936-801B9522F699}">
      <dgm:prSet/>
      <dgm:spPr/>
      <dgm:t>
        <a:bodyPr/>
        <a:lstStyle/>
        <a:p>
          <a:endParaRPr lang="es-ES"/>
        </a:p>
      </dgm:t>
    </dgm:pt>
    <dgm:pt modelId="{1E8B436B-134D-4BA8-9D85-B01B33B035E7}" type="sibTrans" cxnId="{75C90F0F-AF41-44F0-A936-801B9522F699}">
      <dgm:prSet/>
      <dgm:spPr/>
      <dgm:t>
        <a:bodyPr/>
        <a:lstStyle/>
        <a:p>
          <a:endParaRPr lang="es-ES"/>
        </a:p>
      </dgm:t>
    </dgm:pt>
    <dgm:pt modelId="{17E2EF32-0583-4A58-B91E-380A3016C903}">
      <dgm:prSet phldrT="[Texto]"/>
      <dgm:spPr>
        <a:effectLst>
          <a:outerShdw blurRad="50800" dist="38100" dir="2700000" algn="tl" rotWithShape="0">
            <a:prstClr val="black">
              <a:alpha val="40000"/>
            </a:prstClr>
          </a:outerShdw>
        </a:effectLst>
      </dgm:spPr>
      <dgm:t>
        <a:bodyPr/>
        <a:lstStyle/>
        <a:p>
          <a:r>
            <a:rPr lang="es-ES" dirty="0" smtClean="0"/>
            <a:t>Centros integrados de formación profesional y los centros de referencia nacional</a:t>
          </a:r>
          <a:endParaRPr lang="es-ES" dirty="0"/>
        </a:p>
      </dgm:t>
    </dgm:pt>
    <dgm:pt modelId="{DE68D934-0322-4B1B-96BA-28920A093609}" type="parTrans" cxnId="{8FE21E30-217F-4333-A743-A8F8DAA58582}">
      <dgm:prSet/>
      <dgm:spPr/>
      <dgm:t>
        <a:bodyPr/>
        <a:lstStyle/>
        <a:p>
          <a:endParaRPr lang="es-ES"/>
        </a:p>
      </dgm:t>
    </dgm:pt>
    <dgm:pt modelId="{0863FC6B-E5C5-41BC-819D-58B696D99330}" type="sibTrans" cxnId="{8FE21E30-217F-4333-A743-A8F8DAA58582}">
      <dgm:prSet/>
      <dgm:spPr/>
      <dgm:t>
        <a:bodyPr/>
        <a:lstStyle/>
        <a:p>
          <a:endParaRPr lang="es-ES"/>
        </a:p>
      </dgm:t>
    </dgm:pt>
    <dgm:pt modelId="{08DEDDAD-F070-4820-93B5-E76C43344E99}" type="pres">
      <dgm:prSet presAssocID="{FD73FDFE-300E-4AA5-87C6-678BCF3E38B1}" presName="linearFlow" presStyleCnt="0">
        <dgm:presLayoutVars>
          <dgm:dir/>
          <dgm:resizeHandles val="exact"/>
        </dgm:presLayoutVars>
      </dgm:prSet>
      <dgm:spPr/>
      <dgm:t>
        <a:bodyPr/>
        <a:lstStyle/>
        <a:p>
          <a:endParaRPr lang="es-ES"/>
        </a:p>
      </dgm:t>
    </dgm:pt>
    <dgm:pt modelId="{BE40B03A-461D-4347-A082-210B1391C051}" type="pres">
      <dgm:prSet presAssocID="{FD462228-F93F-4576-99BF-153F5EF69B2D}" presName="composite" presStyleCnt="0"/>
      <dgm:spPr/>
      <dgm:t>
        <a:bodyPr/>
        <a:lstStyle/>
        <a:p>
          <a:endParaRPr lang="es-ES"/>
        </a:p>
      </dgm:t>
    </dgm:pt>
    <dgm:pt modelId="{1388F41A-E7F4-49D5-A897-2B122B7B594F}" type="pres">
      <dgm:prSet presAssocID="{FD462228-F93F-4576-99BF-153F5EF69B2D}" presName="imgShp" presStyleLbl="fgImgPlace1" presStyleIdx="0" presStyleCnt="3" custLinFactNeighborX="-89135" custLinFactNeighborY="601"/>
      <dgm:spPr>
        <a:blipFill rotWithShape="0">
          <a:blip xmlns:r="http://schemas.openxmlformats.org/officeDocument/2006/relationships" r:embed="rId1"/>
          <a:stretch>
            <a:fillRect/>
          </a:stretch>
        </a:blipFill>
        <a:effectLst>
          <a:outerShdw blurRad="50800" dist="38100" dir="2700000" algn="tl" rotWithShape="0">
            <a:prstClr val="black">
              <a:alpha val="40000"/>
            </a:prstClr>
          </a:outerShdw>
        </a:effectLst>
      </dgm:spPr>
      <dgm:t>
        <a:bodyPr/>
        <a:lstStyle/>
        <a:p>
          <a:endParaRPr lang="es-ES"/>
        </a:p>
      </dgm:t>
    </dgm:pt>
    <dgm:pt modelId="{F2DEB9FA-A3EA-4CEC-82AD-D5D0F22C18BB}" type="pres">
      <dgm:prSet presAssocID="{FD462228-F93F-4576-99BF-153F5EF69B2D}" presName="txShp" presStyleLbl="node1" presStyleIdx="0" presStyleCnt="3" custScaleX="125271">
        <dgm:presLayoutVars>
          <dgm:bulletEnabled val="1"/>
        </dgm:presLayoutVars>
      </dgm:prSet>
      <dgm:spPr/>
      <dgm:t>
        <a:bodyPr/>
        <a:lstStyle/>
        <a:p>
          <a:endParaRPr lang="es-ES"/>
        </a:p>
      </dgm:t>
    </dgm:pt>
    <dgm:pt modelId="{EEB3BFDD-1374-4AD8-A0D4-15C39348F47A}" type="pres">
      <dgm:prSet presAssocID="{FEBF9370-47E2-405A-82BC-17F9F3DD9500}" presName="spacing" presStyleCnt="0"/>
      <dgm:spPr/>
      <dgm:t>
        <a:bodyPr/>
        <a:lstStyle/>
        <a:p>
          <a:endParaRPr lang="es-ES"/>
        </a:p>
      </dgm:t>
    </dgm:pt>
    <dgm:pt modelId="{C544ED86-2466-4E0E-857C-28C07BDCD497}" type="pres">
      <dgm:prSet presAssocID="{FBC76176-6895-4963-A497-E7B700038C3D}" presName="composite" presStyleCnt="0"/>
      <dgm:spPr/>
      <dgm:t>
        <a:bodyPr/>
        <a:lstStyle/>
        <a:p>
          <a:endParaRPr lang="es-ES"/>
        </a:p>
      </dgm:t>
    </dgm:pt>
    <dgm:pt modelId="{907DF35D-B781-4743-AB5F-318DCB142A85}" type="pres">
      <dgm:prSet presAssocID="{FBC76176-6895-4963-A497-E7B700038C3D}" presName="imgShp" presStyleLbl="fgImgPlace1" presStyleIdx="1" presStyleCnt="3" custLinFactNeighborX="-89135" custLinFactNeighborY="601"/>
      <dgm:spPr>
        <a:blipFill rotWithShape="0">
          <a:blip xmlns:r="http://schemas.openxmlformats.org/officeDocument/2006/relationships" r:embed="rId2"/>
          <a:stretch>
            <a:fillRect/>
          </a:stretch>
        </a:blipFill>
        <a:effectLst>
          <a:outerShdw blurRad="50800" dist="38100" dir="2700000" algn="tl" rotWithShape="0">
            <a:prstClr val="black">
              <a:alpha val="40000"/>
            </a:prstClr>
          </a:outerShdw>
        </a:effectLst>
      </dgm:spPr>
      <dgm:t>
        <a:bodyPr/>
        <a:lstStyle/>
        <a:p>
          <a:endParaRPr lang="es-ES"/>
        </a:p>
      </dgm:t>
    </dgm:pt>
    <dgm:pt modelId="{FC3BD45A-223D-4169-937C-49D6159BC95A}" type="pres">
      <dgm:prSet presAssocID="{FBC76176-6895-4963-A497-E7B700038C3D}" presName="txShp" presStyleLbl="node1" presStyleIdx="1" presStyleCnt="3" custScaleX="125271">
        <dgm:presLayoutVars>
          <dgm:bulletEnabled val="1"/>
        </dgm:presLayoutVars>
      </dgm:prSet>
      <dgm:spPr/>
      <dgm:t>
        <a:bodyPr/>
        <a:lstStyle/>
        <a:p>
          <a:endParaRPr lang="es-ES"/>
        </a:p>
      </dgm:t>
    </dgm:pt>
    <dgm:pt modelId="{12695960-6241-482B-B7B2-BAA1EAF9595D}" type="pres">
      <dgm:prSet presAssocID="{1E8B436B-134D-4BA8-9D85-B01B33B035E7}" presName="spacing" presStyleCnt="0"/>
      <dgm:spPr/>
      <dgm:t>
        <a:bodyPr/>
        <a:lstStyle/>
        <a:p>
          <a:endParaRPr lang="es-ES"/>
        </a:p>
      </dgm:t>
    </dgm:pt>
    <dgm:pt modelId="{7FDF08B6-BC82-4637-86DD-8D6AB1E0C7CE}" type="pres">
      <dgm:prSet presAssocID="{17E2EF32-0583-4A58-B91E-380A3016C903}" presName="composite" presStyleCnt="0"/>
      <dgm:spPr/>
      <dgm:t>
        <a:bodyPr/>
        <a:lstStyle/>
        <a:p>
          <a:endParaRPr lang="es-ES"/>
        </a:p>
      </dgm:t>
    </dgm:pt>
    <dgm:pt modelId="{BD6B0BC2-7B4D-4ABF-89B6-916A41506ED0}" type="pres">
      <dgm:prSet presAssocID="{17E2EF32-0583-4A58-B91E-380A3016C903}" presName="imgShp" presStyleLbl="fgImgPlace1" presStyleIdx="2" presStyleCnt="3" custLinFactNeighborX="-89135" custLinFactNeighborY="601"/>
      <dgm:spPr>
        <a:blipFill rotWithShape="0">
          <a:blip xmlns:r="http://schemas.openxmlformats.org/officeDocument/2006/relationships" r:embed="rId3"/>
          <a:stretch>
            <a:fillRect/>
          </a:stretch>
        </a:blipFill>
        <a:effectLst>
          <a:outerShdw blurRad="50800" dist="38100" dir="2700000" algn="tl" rotWithShape="0">
            <a:prstClr val="black">
              <a:alpha val="40000"/>
            </a:prstClr>
          </a:outerShdw>
        </a:effectLst>
      </dgm:spPr>
      <dgm:t>
        <a:bodyPr/>
        <a:lstStyle/>
        <a:p>
          <a:endParaRPr lang="es-ES"/>
        </a:p>
      </dgm:t>
    </dgm:pt>
    <dgm:pt modelId="{119109DB-8B76-4159-9796-EDDA3CB93123}" type="pres">
      <dgm:prSet presAssocID="{17E2EF32-0583-4A58-B91E-380A3016C903}" presName="txShp" presStyleLbl="node1" presStyleIdx="2" presStyleCnt="3" custScaleX="125271">
        <dgm:presLayoutVars>
          <dgm:bulletEnabled val="1"/>
        </dgm:presLayoutVars>
      </dgm:prSet>
      <dgm:spPr/>
      <dgm:t>
        <a:bodyPr/>
        <a:lstStyle/>
        <a:p>
          <a:endParaRPr lang="es-ES"/>
        </a:p>
      </dgm:t>
    </dgm:pt>
  </dgm:ptLst>
  <dgm:cxnLst>
    <dgm:cxn modelId="{8CF0A0E3-B163-4716-A9E9-5FDC9412BEEA}" type="presOf" srcId="{FD462228-F93F-4576-99BF-153F5EF69B2D}" destId="{F2DEB9FA-A3EA-4CEC-82AD-D5D0F22C18BB}" srcOrd="0" destOrd="0" presId="urn:microsoft.com/office/officeart/2005/8/layout/vList3#2"/>
    <dgm:cxn modelId="{D22000FD-F898-4E13-89BC-33ED645175C8}" type="presOf" srcId="{FBC76176-6895-4963-A497-E7B700038C3D}" destId="{FC3BD45A-223D-4169-937C-49D6159BC95A}" srcOrd="0" destOrd="0" presId="urn:microsoft.com/office/officeart/2005/8/layout/vList3#2"/>
    <dgm:cxn modelId="{8FE21E30-217F-4333-A743-A8F8DAA58582}" srcId="{FD73FDFE-300E-4AA5-87C6-678BCF3E38B1}" destId="{17E2EF32-0583-4A58-B91E-380A3016C903}" srcOrd="2" destOrd="0" parTransId="{DE68D934-0322-4B1B-96BA-28920A093609}" sibTransId="{0863FC6B-E5C5-41BC-819D-58B696D99330}"/>
    <dgm:cxn modelId="{9DF6DA4F-B712-4BE7-A88B-D7548706AB8C}" type="presOf" srcId="{FD73FDFE-300E-4AA5-87C6-678BCF3E38B1}" destId="{08DEDDAD-F070-4820-93B5-E76C43344E99}" srcOrd="0" destOrd="0" presId="urn:microsoft.com/office/officeart/2005/8/layout/vList3#2"/>
    <dgm:cxn modelId="{75C90F0F-AF41-44F0-A936-801B9522F699}" srcId="{FD73FDFE-300E-4AA5-87C6-678BCF3E38B1}" destId="{FBC76176-6895-4963-A497-E7B700038C3D}" srcOrd="1" destOrd="0" parTransId="{DCC228EA-77E9-4196-AE3B-0E3349A46F2E}" sibTransId="{1E8B436B-134D-4BA8-9D85-B01B33B035E7}"/>
    <dgm:cxn modelId="{07058BF3-E0DF-4B39-934D-5D33F86DBCB6}" srcId="{FD73FDFE-300E-4AA5-87C6-678BCF3E38B1}" destId="{FD462228-F93F-4576-99BF-153F5EF69B2D}" srcOrd="0" destOrd="0" parTransId="{BC95A30D-23D6-4907-917B-90DCF66F1284}" sibTransId="{FEBF9370-47E2-405A-82BC-17F9F3DD9500}"/>
    <dgm:cxn modelId="{36771D1B-78D0-4995-A01B-8994223591E4}" type="presOf" srcId="{17E2EF32-0583-4A58-B91E-380A3016C903}" destId="{119109DB-8B76-4159-9796-EDDA3CB93123}" srcOrd="0" destOrd="0" presId="urn:microsoft.com/office/officeart/2005/8/layout/vList3#2"/>
    <dgm:cxn modelId="{EA4227BC-80FC-4047-90D9-61E2F7055C7D}" type="presParOf" srcId="{08DEDDAD-F070-4820-93B5-E76C43344E99}" destId="{BE40B03A-461D-4347-A082-210B1391C051}" srcOrd="0" destOrd="0" presId="urn:microsoft.com/office/officeart/2005/8/layout/vList3#2"/>
    <dgm:cxn modelId="{696A768A-AEAC-4D49-81E3-D784A766FE45}" type="presParOf" srcId="{BE40B03A-461D-4347-A082-210B1391C051}" destId="{1388F41A-E7F4-49D5-A897-2B122B7B594F}" srcOrd="0" destOrd="0" presId="urn:microsoft.com/office/officeart/2005/8/layout/vList3#2"/>
    <dgm:cxn modelId="{AA7BFF4B-9F3F-4F03-87FF-F4849788838A}" type="presParOf" srcId="{BE40B03A-461D-4347-A082-210B1391C051}" destId="{F2DEB9FA-A3EA-4CEC-82AD-D5D0F22C18BB}" srcOrd="1" destOrd="0" presId="urn:microsoft.com/office/officeart/2005/8/layout/vList3#2"/>
    <dgm:cxn modelId="{F6073963-F2CF-4F3B-9107-945E55FF76E4}" type="presParOf" srcId="{08DEDDAD-F070-4820-93B5-E76C43344E99}" destId="{EEB3BFDD-1374-4AD8-A0D4-15C39348F47A}" srcOrd="1" destOrd="0" presId="urn:microsoft.com/office/officeart/2005/8/layout/vList3#2"/>
    <dgm:cxn modelId="{7721B78C-155E-4A87-8940-29751CC24CB0}" type="presParOf" srcId="{08DEDDAD-F070-4820-93B5-E76C43344E99}" destId="{C544ED86-2466-4E0E-857C-28C07BDCD497}" srcOrd="2" destOrd="0" presId="urn:microsoft.com/office/officeart/2005/8/layout/vList3#2"/>
    <dgm:cxn modelId="{36006630-E41B-4B48-B2F4-76392E868F7F}" type="presParOf" srcId="{C544ED86-2466-4E0E-857C-28C07BDCD497}" destId="{907DF35D-B781-4743-AB5F-318DCB142A85}" srcOrd="0" destOrd="0" presId="urn:microsoft.com/office/officeart/2005/8/layout/vList3#2"/>
    <dgm:cxn modelId="{3ACF9F11-FEDA-49FD-A34E-93B83EB1CAFE}" type="presParOf" srcId="{C544ED86-2466-4E0E-857C-28C07BDCD497}" destId="{FC3BD45A-223D-4169-937C-49D6159BC95A}" srcOrd="1" destOrd="0" presId="urn:microsoft.com/office/officeart/2005/8/layout/vList3#2"/>
    <dgm:cxn modelId="{C9D7F1D1-2496-48B5-B218-D95286318141}" type="presParOf" srcId="{08DEDDAD-F070-4820-93B5-E76C43344E99}" destId="{12695960-6241-482B-B7B2-BAA1EAF9595D}" srcOrd="3" destOrd="0" presId="urn:microsoft.com/office/officeart/2005/8/layout/vList3#2"/>
    <dgm:cxn modelId="{2EA75F41-487C-4D51-8A8C-29E5DCB1F668}" type="presParOf" srcId="{08DEDDAD-F070-4820-93B5-E76C43344E99}" destId="{7FDF08B6-BC82-4637-86DD-8D6AB1E0C7CE}" srcOrd="4" destOrd="0" presId="urn:microsoft.com/office/officeart/2005/8/layout/vList3#2"/>
    <dgm:cxn modelId="{9ABCF5CC-95D4-4019-BE0E-BFA7AA77928F}" type="presParOf" srcId="{7FDF08B6-BC82-4637-86DD-8D6AB1E0C7CE}" destId="{BD6B0BC2-7B4D-4ABF-89B6-916A41506ED0}" srcOrd="0" destOrd="0" presId="urn:microsoft.com/office/officeart/2005/8/layout/vList3#2"/>
    <dgm:cxn modelId="{0A449B40-0675-453C-8754-4D82E24C310B}" type="presParOf" srcId="{7FDF08B6-BC82-4637-86DD-8D6AB1E0C7CE}" destId="{119109DB-8B76-4159-9796-EDDA3CB93123}" srcOrd="1" destOrd="0" presId="urn:microsoft.com/office/officeart/2005/8/layout/vList3#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5474D8A-1327-400E-B795-3A5F89F65B45}" type="doc">
      <dgm:prSet loTypeId="urn:microsoft.com/office/officeart/2008/layout/VerticalCurvedList" loCatId="list" qsTypeId="urn:microsoft.com/office/officeart/2005/8/quickstyle/simple4" qsCatId="simple" csTypeId="urn:microsoft.com/office/officeart/2005/8/colors/accent1_1" csCatId="accent1" phldr="1"/>
      <dgm:spPr/>
    </dgm:pt>
    <dgm:pt modelId="{50A6CE93-B293-4BE0-8DF7-4EDEDDE4A721}">
      <dgm:prSet phldrT="[Texto]"/>
      <dgm:spPr/>
      <dgm:t>
        <a:bodyPr/>
        <a:lstStyle/>
        <a:p>
          <a:r>
            <a:rPr lang="es-ES" dirty="0" smtClean="0"/>
            <a:t>Facilitar información y orientación sobre las diversas ofertas de formación</a:t>
          </a:r>
          <a:endParaRPr lang="es-ES" dirty="0"/>
        </a:p>
      </dgm:t>
    </dgm:pt>
    <dgm:pt modelId="{88061145-8C89-4437-8216-3771BDD39A1A}" type="parTrans" cxnId="{12D35E51-D047-4630-A2B7-B75963DD1AA6}">
      <dgm:prSet/>
      <dgm:spPr/>
      <dgm:t>
        <a:bodyPr/>
        <a:lstStyle/>
        <a:p>
          <a:endParaRPr lang="es-ES"/>
        </a:p>
      </dgm:t>
    </dgm:pt>
    <dgm:pt modelId="{59FB41C4-A6A1-4EDE-AC09-5BFF2E25914F}" type="sibTrans" cxnId="{12D35E51-D047-4630-A2B7-B75963DD1AA6}">
      <dgm:prSet/>
      <dgm:spPr/>
      <dgm:t>
        <a:bodyPr/>
        <a:lstStyle/>
        <a:p>
          <a:endParaRPr lang="es-ES"/>
        </a:p>
      </dgm:t>
    </dgm:pt>
    <dgm:pt modelId="{4B8EE8A3-05C0-4436-87A7-61F706F7DE3F}">
      <dgm:prSet phldrT="[Texto]"/>
      <dgm:spPr/>
      <dgm:t>
        <a:bodyPr/>
        <a:lstStyle/>
        <a:p>
          <a:r>
            <a:rPr lang="es-ES" dirty="0" smtClean="0"/>
            <a:t>Facilitar información y orientación sobre el mercado laboral, tendencias laborales y oportunidades de autoempleo </a:t>
          </a:r>
          <a:endParaRPr lang="es-ES" dirty="0"/>
        </a:p>
      </dgm:t>
    </dgm:pt>
    <dgm:pt modelId="{83238937-460F-42F1-868C-01A9CD752CF4}" type="parTrans" cxnId="{CFF8EAFA-51D7-4B1F-BE96-4B81BAED9746}">
      <dgm:prSet/>
      <dgm:spPr/>
      <dgm:t>
        <a:bodyPr/>
        <a:lstStyle/>
        <a:p>
          <a:endParaRPr lang="es-ES"/>
        </a:p>
      </dgm:t>
    </dgm:pt>
    <dgm:pt modelId="{AE4C3437-40F4-4F88-B320-717B4603816D}" type="sibTrans" cxnId="{CFF8EAFA-51D7-4B1F-BE96-4B81BAED9746}">
      <dgm:prSet/>
      <dgm:spPr/>
      <dgm:t>
        <a:bodyPr/>
        <a:lstStyle/>
        <a:p>
          <a:endParaRPr lang="es-ES"/>
        </a:p>
      </dgm:t>
    </dgm:pt>
    <dgm:pt modelId="{0881C439-18CA-4AC0-8B17-40731831C884}">
      <dgm:prSet phldrT="[Texto]"/>
      <dgm:spPr/>
      <dgm:t>
        <a:bodyPr/>
        <a:lstStyle/>
        <a:p>
          <a:r>
            <a:rPr lang="es-ES" dirty="0" smtClean="0"/>
            <a:t>Ofrecer información y orientación sobre naturaleza y las fases del procedimiento de evaluación y acreditación de  competencias profesionales</a:t>
          </a:r>
          <a:endParaRPr lang="es-ES" dirty="0"/>
        </a:p>
      </dgm:t>
    </dgm:pt>
    <dgm:pt modelId="{08E36704-6FFD-409C-BC3B-80F1387F8CAC}" type="parTrans" cxnId="{09A94D9A-3CCF-4AB3-A7C4-921B45A7C5BD}">
      <dgm:prSet/>
      <dgm:spPr/>
      <dgm:t>
        <a:bodyPr/>
        <a:lstStyle/>
        <a:p>
          <a:endParaRPr lang="es-ES"/>
        </a:p>
      </dgm:t>
    </dgm:pt>
    <dgm:pt modelId="{54DA981A-75C4-47E3-9201-442964A4AFDF}" type="sibTrans" cxnId="{09A94D9A-3CCF-4AB3-A7C4-921B45A7C5BD}">
      <dgm:prSet/>
      <dgm:spPr/>
      <dgm:t>
        <a:bodyPr/>
        <a:lstStyle/>
        <a:p>
          <a:endParaRPr lang="es-ES"/>
        </a:p>
      </dgm:t>
    </dgm:pt>
    <dgm:pt modelId="{A1BECD8C-CCDF-433E-9969-A215C945D42D}">
      <dgm:prSet phldrT="[Texto]"/>
      <dgm:spPr/>
      <dgm:t>
        <a:bodyPr/>
        <a:lstStyle/>
        <a:p>
          <a:r>
            <a:rPr lang="es-ES" dirty="0" smtClean="0"/>
            <a:t>Orientar hacia la definición de los itinerarios formativos y profesionales</a:t>
          </a:r>
          <a:endParaRPr lang="es-ES" dirty="0"/>
        </a:p>
      </dgm:t>
    </dgm:pt>
    <dgm:pt modelId="{A4B6CBB5-4553-4C1E-8CEF-28BFFCFA2B6F}" type="parTrans" cxnId="{C1E3B587-B5B8-4580-BC33-32825703ACFB}">
      <dgm:prSet/>
      <dgm:spPr/>
      <dgm:t>
        <a:bodyPr/>
        <a:lstStyle/>
        <a:p>
          <a:endParaRPr lang="es-ES"/>
        </a:p>
      </dgm:t>
    </dgm:pt>
    <dgm:pt modelId="{AD1B6761-0D84-4963-85CF-2DA5A39215FB}" type="sibTrans" cxnId="{C1E3B587-B5B8-4580-BC33-32825703ACFB}">
      <dgm:prSet/>
      <dgm:spPr/>
      <dgm:t>
        <a:bodyPr/>
        <a:lstStyle/>
        <a:p>
          <a:endParaRPr lang="es-ES"/>
        </a:p>
      </dgm:t>
    </dgm:pt>
    <dgm:pt modelId="{5ACCF3FE-C5FB-4847-8544-19D28D392349}">
      <dgm:prSet phldrT="[Texto]"/>
      <dgm:spPr/>
      <dgm:t>
        <a:bodyPr/>
        <a:lstStyle/>
        <a:p>
          <a:r>
            <a:rPr lang="es-ES" dirty="0" smtClean="0"/>
            <a:t>Orientar al alumnado hacia los ciclos formativos que mejor se adapten a sus circunstancias personales </a:t>
          </a:r>
          <a:endParaRPr lang="es-ES" dirty="0"/>
        </a:p>
      </dgm:t>
    </dgm:pt>
    <dgm:pt modelId="{BE31F23E-C5E3-4731-AA92-049DD84434FF}" type="parTrans" cxnId="{8E0D565F-752B-4CF8-874F-69C6F6F646F1}">
      <dgm:prSet/>
      <dgm:spPr/>
      <dgm:t>
        <a:bodyPr/>
        <a:lstStyle/>
        <a:p>
          <a:endParaRPr lang="es-ES"/>
        </a:p>
      </dgm:t>
    </dgm:pt>
    <dgm:pt modelId="{281C9218-D00F-4609-835D-823E6AF1D762}" type="sibTrans" cxnId="{8E0D565F-752B-4CF8-874F-69C6F6F646F1}">
      <dgm:prSet/>
      <dgm:spPr/>
      <dgm:t>
        <a:bodyPr/>
        <a:lstStyle/>
        <a:p>
          <a:endParaRPr lang="es-ES"/>
        </a:p>
      </dgm:t>
    </dgm:pt>
    <dgm:pt modelId="{DDF879B3-882B-4E74-9EF7-D9F24D834283}" type="pres">
      <dgm:prSet presAssocID="{E5474D8A-1327-400E-B795-3A5F89F65B45}" presName="Name0" presStyleCnt="0">
        <dgm:presLayoutVars>
          <dgm:chMax val="7"/>
          <dgm:chPref val="7"/>
          <dgm:dir/>
        </dgm:presLayoutVars>
      </dgm:prSet>
      <dgm:spPr/>
    </dgm:pt>
    <dgm:pt modelId="{61F54D5E-4763-40BB-8823-41DCCBFF523A}" type="pres">
      <dgm:prSet presAssocID="{E5474D8A-1327-400E-B795-3A5F89F65B45}" presName="Name1" presStyleCnt="0"/>
      <dgm:spPr/>
    </dgm:pt>
    <dgm:pt modelId="{DBAEB73C-EBEF-4CA1-9CC6-34263504E118}" type="pres">
      <dgm:prSet presAssocID="{E5474D8A-1327-400E-B795-3A5F89F65B45}" presName="cycle" presStyleCnt="0"/>
      <dgm:spPr/>
    </dgm:pt>
    <dgm:pt modelId="{24671D43-68D4-4898-AAE2-6BCD40D1A56D}" type="pres">
      <dgm:prSet presAssocID="{E5474D8A-1327-400E-B795-3A5F89F65B45}" presName="srcNode" presStyleLbl="node1" presStyleIdx="0" presStyleCnt="5"/>
      <dgm:spPr/>
    </dgm:pt>
    <dgm:pt modelId="{90F21C9C-9E76-43FE-8EFA-346AB40FF785}" type="pres">
      <dgm:prSet presAssocID="{E5474D8A-1327-400E-B795-3A5F89F65B45}" presName="conn" presStyleLbl="parChTrans1D2" presStyleIdx="0" presStyleCnt="1"/>
      <dgm:spPr/>
      <dgm:t>
        <a:bodyPr/>
        <a:lstStyle/>
        <a:p>
          <a:endParaRPr lang="es-ES"/>
        </a:p>
      </dgm:t>
    </dgm:pt>
    <dgm:pt modelId="{F04BEA50-799B-41AF-BFFB-42411AF826E1}" type="pres">
      <dgm:prSet presAssocID="{E5474D8A-1327-400E-B795-3A5F89F65B45}" presName="extraNode" presStyleLbl="node1" presStyleIdx="0" presStyleCnt="5"/>
      <dgm:spPr/>
    </dgm:pt>
    <dgm:pt modelId="{C2046F3F-1FDB-403F-9A7A-0B04B4B56FB6}" type="pres">
      <dgm:prSet presAssocID="{E5474D8A-1327-400E-B795-3A5F89F65B45}" presName="dstNode" presStyleLbl="node1" presStyleIdx="0" presStyleCnt="5"/>
      <dgm:spPr/>
    </dgm:pt>
    <dgm:pt modelId="{47161BB4-619C-4B7C-B781-1E3FFFF6BFC1}" type="pres">
      <dgm:prSet presAssocID="{50A6CE93-B293-4BE0-8DF7-4EDEDDE4A721}" presName="text_1" presStyleLbl="node1" presStyleIdx="0" presStyleCnt="5">
        <dgm:presLayoutVars>
          <dgm:bulletEnabled val="1"/>
        </dgm:presLayoutVars>
      </dgm:prSet>
      <dgm:spPr/>
      <dgm:t>
        <a:bodyPr/>
        <a:lstStyle/>
        <a:p>
          <a:endParaRPr lang="es-ES"/>
        </a:p>
      </dgm:t>
    </dgm:pt>
    <dgm:pt modelId="{AE02751F-BBA8-4A17-AF09-892311C7A6C8}" type="pres">
      <dgm:prSet presAssocID="{50A6CE93-B293-4BE0-8DF7-4EDEDDE4A721}" presName="accent_1" presStyleCnt="0"/>
      <dgm:spPr/>
    </dgm:pt>
    <dgm:pt modelId="{B3BEC0C0-0338-4E65-B6DE-E769A0C9CDE4}" type="pres">
      <dgm:prSet presAssocID="{50A6CE93-B293-4BE0-8DF7-4EDEDDE4A721}" presName="accentRepeatNode" presStyleLbl="solidFgAcc1" presStyleIdx="0" presStyleCnt="5"/>
      <dgm:spPr>
        <a:effectLst>
          <a:outerShdw blurRad="50800" dist="38100" dir="2700000" algn="tl" rotWithShape="0">
            <a:prstClr val="black">
              <a:alpha val="40000"/>
            </a:prstClr>
          </a:outerShdw>
        </a:effectLst>
      </dgm:spPr>
    </dgm:pt>
    <dgm:pt modelId="{E70C7D3B-65D2-4BFF-8896-A5D882E1D3D2}" type="pres">
      <dgm:prSet presAssocID="{4B8EE8A3-05C0-4436-87A7-61F706F7DE3F}" presName="text_2" presStyleLbl="node1" presStyleIdx="1" presStyleCnt="5">
        <dgm:presLayoutVars>
          <dgm:bulletEnabled val="1"/>
        </dgm:presLayoutVars>
      </dgm:prSet>
      <dgm:spPr/>
      <dgm:t>
        <a:bodyPr/>
        <a:lstStyle/>
        <a:p>
          <a:endParaRPr lang="es-ES"/>
        </a:p>
      </dgm:t>
    </dgm:pt>
    <dgm:pt modelId="{059D9028-4583-4EAA-B02D-781451254D59}" type="pres">
      <dgm:prSet presAssocID="{4B8EE8A3-05C0-4436-87A7-61F706F7DE3F}" presName="accent_2" presStyleCnt="0"/>
      <dgm:spPr/>
    </dgm:pt>
    <dgm:pt modelId="{1C3547CA-7CD7-411F-8A6B-9E68F6EE2042}" type="pres">
      <dgm:prSet presAssocID="{4B8EE8A3-05C0-4436-87A7-61F706F7DE3F}" presName="accentRepeatNode" presStyleLbl="solidFgAcc1" presStyleIdx="1" presStyleCnt="5"/>
      <dgm:spPr>
        <a:effectLst>
          <a:outerShdw blurRad="50800" dist="38100" dir="2700000" algn="tl" rotWithShape="0">
            <a:prstClr val="black">
              <a:alpha val="40000"/>
            </a:prstClr>
          </a:outerShdw>
        </a:effectLst>
      </dgm:spPr>
    </dgm:pt>
    <dgm:pt modelId="{CC7B56A0-E675-4489-9CD8-AB28F4991D84}" type="pres">
      <dgm:prSet presAssocID="{0881C439-18CA-4AC0-8B17-40731831C884}" presName="text_3" presStyleLbl="node1" presStyleIdx="2" presStyleCnt="5">
        <dgm:presLayoutVars>
          <dgm:bulletEnabled val="1"/>
        </dgm:presLayoutVars>
      </dgm:prSet>
      <dgm:spPr/>
      <dgm:t>
        <a:bodyPr/>
        <a:lstStyle/>
        <a:p>
          <a:endParaRPr lang="es-ES"/>
        </a:p>
      </dgm:t>
    </dgm:pt>
    <dgm:pt modelId="{0DDD34CD-77A5-4EFD-ABBE-911C2D810E88}" type="pres">
      <dgm:prSet presAssocID="{0881C439-18CA-4AC0-8B17-40731831C884}" presName="accent_3" presStyleCnt="0"/>
      <dgm:spPr/>
    </dgm:pt>
    <dgm:pt modelId="{37200DC9-8614-4A9A-A19C-190FD20243E3}" type="pres">
      <dgm:prSet presAssocID="{0881C439-18CA-4AC0-8B17-40731831C884}" presName="accentRepeatNode" presStyleLbl="solidFgAcc1" presStyleIdx="2" presStyleCnt="5"/>
      <dgm:spPr>
        <a:effectLst>
          <a:outerShdw blurRad="50800" dist="38100" dir="2700000" algn="tl" rotWithShape="0">
            <a:prstClr val="black">
              <a:alpha val="40000"/>
            </a:prstClr>
          </a:outerShdw>
        </a:effectLst>
      </dgm:spPr>
    </dgm:pt>
    <dgm:pt modelId="{95BE22CD-C115-43EA-BFA3-95B7418E4FD3}" type="pres">
      <dgm:prSet presAssocID="{A1BECD8C-CCDF-433E-9969-A215C945D42D}" presName="text_4" presStyleLbl="node1" presStyleIdx="3" presStyleCnt="5">
        <dgm:presLayoutVars>
          <dgm:bulletEnabled val="1"/>
        </dgm:presLayoutVars>
      </dgm:prSet>
      <dgm:spPr/>
      <dgm:t>
        <a:bodyPr/>
        <a:lstStyle/>
        <a:p>
          <a:endParaRPr lang="es-ES"/>
        </a:p>
      </dgm:t>
    </dgm:pt>
    <dgm:pt modelId="{BC0FBA7A-2E4D-4A71-B7DF-C50A05C343DF}" type="pres">
      <dgm:prSet presAssocID="{A1BECD8C-CCDF-433E-9969-A215C945D42D}" presName="accent_4" presStyleCnt="0"/>
      <dgm:spPr/>
    </dgm:pt>
    <dgm:pt modelId="{30702BDB-BE04-44E1-86D9-77F7D81BDEC5}" type="pres">
      <dgm:prSet presAssocID="{A1BECD8C-CCDF-433E-9969-A215C945D42D}" presName="accentRepeatNode" presStyleLbl="solidFgAcc1" presStyleIdx="3" presStyleCnt="5"/>
      <dgm:spPr>
        <a:effectLst>
          <a:outerShdw blurRad="50800" dist="38100" dir="2700000" algn="tl" rotWithShape="0">
            <a:prstClr val="black">
              <a:alpha val="40000"/>
            </a:prstClr>
          </a:outerShdw>
        </a:effectLst>
      </dgm:spPr>
    </dgm:pt>
    <dgm:pt modelId="{D51814D0-1738-4BD3-ADC6-367EA1A80B7C}" type="pres">
      <dgm:prSet presAssocID="{5ACCF3FE-C5FB-4847-8544-19D28D392349}" presName="text_5" presStyleLbl="node1" presStyleIdx="4" presStyleCnt="5">
        <dgm:presLayoutVars>
          <dgm:bulletEnabled val="1"/>
        </dgm:presLayoutVars>
      </dgm:prSet>
      <dgm:spPr/>
      <dgm:t>
        <a:bodyPr/>
        <a:lstStyle/>
        <a:p>
          <a:endParaRPr lang="es-ES"/>
        </a:p>
      </dgm:t>
    </dgm:pt>
    <dgm:pt modelId="{E5E3E4E7-51ED-481A-B89F-BAB1D34FE212}" type="pres">
      <dgm:prSet presAssocID="{5ACCF3FE-C5FB-4847-8544-19D28D392349}" presName="accent_5" presStyleCnt="0"/>
      <dgm:spPr/>
    </dgm:pt>
    <dgm:pt modelId="{67A1E972-B59D-47F2-A162-EB215A20486F}" type="pres">
      <dgm:prSet presAssocID="{5ACCF3FE-C5FB-4847-8544-19D28D392349}" presName="accentRepeatNode" presStyleLbl="solidFgAcc1" presStyleIdx="4" presStyleCnt="5"/>
      <dgm:spPr>
        <a:effectLst>
          <a:outerShdw blurRad="50800" dist="38100" dir="2700000" algn="tl" rotWithShape="0">
            <a:prstClr val="black">
              <a:alpha val="40000"/>
            </a:prstClr>
          </a:outerShdw>
        </a:effectLst>
      </dgm:spPr>
    </dgm:pt>
  </dgm:ptLst>
  <dgm:cxnLst>
    <dgm:cxn modelId="{5C711ED9-26AD-4C4D-8FFE-57B3F9CF7C34}" type="presOf" srcId="{E5474D8A-1327-400E-B795-3A5F89F65B45}" destId="{DDF879B3-882B-4E74-9EF7-D9F24D834283}" srcOrd="0" destOrd="0" presId="urn:microsoft.com/office/officeart/2008/layout/VerticalCurvedList"/>
    <dgm:cxn modelId="{2DB25EE1-B571-4DF2-98B6-E15DAEF30C59}" type="presOf" srcId="{5ACCF3FE-C5FB-4847-8544-19D28D392349}" destId="{D51814D0-1738-4BD3-ADC6-367EA1A80B7C}" srcOrd="0" destOrd="0" presId="urn:microsoft.com/office/officeart/2008/layout/VerticalCurvedList"/>
    <dgm:cxn modelId="{09A94D9A-3CCF-4AB3-A7C4-921B45A7C5BD}" srcId="{E5474D8A-1327-400E-B795-3A5F89F65B45}" destId="{0881C439-18CA-4AC0-8B17-40731831C884}" srcOrd="2" destOrd="0" parTransId="{08E36704-6FFD-409C-BC3B-80F1387F8CAC}" sibTransId="{54DA981A-75C4-47E3-9201-442964A4AFDF}"/>
    <dgm:cxn modelId="{8E0D565F-752B-4CF8-874F-69C6F6F646F1}" srcId="{E5474D8A-1327-400E-B795-3A5F89F65B45}" destId="{5ACCF3FE-C5FB-4847-8544-19D28D392349}" srcOrd="4" destOrd="0" parTransId="{BE31F23E-C5E3-4731-AA92-049DD84434FF}" sibTransId="{281C9218-D00F-4609-835D-823E6AF1D762}"/>
    <dgm:cxn modelId="{C1E3B587-B5B8-4580-BC33-32825703ACFB}" srcId="{E5474D8A-1327-400E-B795-3A5F89F65B45}" destId="{A1BECD8C-CCDF-433E-9969-A215C945D42D}" srcOrd="3" destOrd="0" parTransId="{A4B6CBB5-4553-4C1E-8CEF-28BFFCFA2B6F}" sibTransId="{AD1B6761-0D84-4963-85CF-2DA5A39215FB}"/>
    <dgm:cxn modelId="{12D35E51-D047-4630-A2B7-B75963DD1AA6}" srcId="{E5474D8A-1327-400E-B795-3A5F89F65B45}" destId="{50A6CE93-B293-4BE0-8DF7-4EDEDDE4A721}" srcOrd="0" destOrd="0" parTransId="{88061145-8C89-4437-8216-3771BDD39A1A}" sibTransId="{59FB41C4-A6A1-4EDE-AC09-5BFF2E25914F}"/>
    <dgm:cxn modelId="{ACB24BD1-4381-41E1-8F57-83BD7C14562C}" type="presOf" srcId="{A1BECD8C-CCDF-433E-9969-A215C945D42D}" destId="{95BE22CD-C115-43EA-BFA3-95B7418E4FD3}" srcOrd="0" destOrd="0" presId="urn:microsoft.com/office/officeart/2008/layout/VerticalCurvedList"/>
    <dgm:cxn modelId="{A22BADB5-2664-4415-81E0-98EC623B7D23}" type="presOf" srcId="{4B8EE8A3-05C0-4436-87A7-61F706F7DE3F}" destId="{E70C7D3B-65D2-4BFF-8896-A5D882E1D3D2}" srcOrd="0" destOrd="0" presId="urn:microsoft.com/office/officeart/2008/layout/VerticalCurvedList"/>
    <dgm:cxn modelId="{73E5EAD8-426F-4AA8-99FB-B325721AB51C}" type="presOf" srcId="{59FB41C4-A6A1-4EDE-AC09-5BFF2E25914F}" destId="{90F21C9C-9E76-43FE-8EFA-346AB40FF785}" srcOrd="0" destOrd="0" presId="urn:microsoft.com/office/officeart/2008/layout/VerticalCurvedList"/>
    <dgm:cxn modelId="{9276099D-704A-4981-822C-E093032C4EA1}" type="presOf" srcId="{0881C439-18CA-4AC0-8B17-40731831C884}" destId="{CC7B56A0-E675-4489-9CD8-AB28F4991D84}" srcOrd="0" destOrd="0" presId="urn:microsoft.com/office/officeart/2008/layout/VerticalCurvedList"/>
    <dgm:cxn modelId="{CFF8EAFA-51D7-4B1F-BE96-4B81BAED9746}" srcId="{E5474D8A-1327-400E-B795-3A5F89F65B45}" destId="{4B8EE8A3-05C0-4436-87A7-61F706F7DE3F}" srcOrd="1" destOrd="0" parTransId="{83238937-460F-42F1-868C-01A9CD752CF4}" sibTransId="{AE4C3437-40F4-4F88-B320-717B4603816D}"/>
    <dgm:cxn modelId="{C6F91745-A973-4B86-9413-5A2B83A69C2E}" type="presOf" srcId="{50A6CE93-B293-4BE0-8DF7-4EDEDDE4A721}" destId="{47161BB4-619C-4B7C-B781-1E3FFFF6BFC1}" srcOrd="0" destOrd="0" presId="urn:microsoft.com/office/officeart/2008/layout/VerticalCurvedList"/>
    <dgm:cxn modelId="{8F4A4CA7-C12B-434B-BE75-CA36A87F39D9}" type="presParOf" srcId="{DDF879B3-882B-4E74-9EF7-D9F24D834283}" destId="{61F54D5E-4763-40BB-8823-41DCCBFF523A}" srcOrd="0" destOrd="0" presId="urn:microsoft.com/office/officeart/2008/layout/VerticalCurvedList"/>
    <dgm:cxn modelId="{F902030E-B148-4D24-9EA0-2223F53D0FD7}" type="presParOf" srcId="{61F54D5E-4763-40BB-8823-41DCCBFF523A}" destId="{DBAEB73C-EBEF-4CA1-9CC6-34263504E118}" srcOrd="0" destOrd="0" presId="urn:microsoft.com/office/officeart/2008/layout/VerticalCurvedList"/>
    <dgm:cxn modelId="{E01CDA34-8047-4691-95B1-6B47611CA09E}" type="presParOf" srcId="{DBAEB73C-EBEF-4CA1-9CC6-34263504E118}" destId="{24671D43-68D4-4898-AAE2-6BCD40D1A56D}" srcOrd="0" destOrd="0" presId="urn:microsoft.com/office/officeart/2008/layout/VerticalCurvedList"/>
    <dgm:cxn modelId="{994586D0-637D-43F1-BC98-8936DC41B351}" type="presParOf" srcId="{DBAEB73C-EBEF-4CA1-9CC6-34263504E118}" destId="{90F21C9C-9E76-43FE-8EFA-346AB40FF785}" srcOrd="1" destOrd="0" presId="urn:microsoft.com/office/officeart/2008/layout/VerticalCurvedList"/>
    <dgm:cxn modelId="{2DC53913-59FF-4D67-B01A-DE0FF012D940}" type="presParOf" srcId="{DBAEB73C-EBEF-4CA1-9CC6-34263504E118}" destId="{F04BEA50-799B-41AF-BFFB-42411AF826E1}" srcOrd="2" destOrd="0" presId="urn:microsoft.com/office/officeart/2008/layout/VerticalCurvedList"/>
    <dgm:cxn modelId="{98C57D3B-78BC-4F0B-8463-F07542A2DEC1}" type="presParOf" srcId="{DBAEB73C-EBEF-4CA1-9CC6-34263504E118}" destId="{C2046F3F-1FDB-403F-9A7A-0B04B4B56FB6}" srcOrd="3" destOrd="0" presId="urn:microsoft.com/office/officeart/2008/layout/VerticalCurvedList"/>
    <dgm:cxn modelId="{2A0AD7A6-4B74-4F66-A818-3F9C59109FB5}" type="presParOf" srcId="{61F54D5E-4763-40BB-8823-41DCCBFF523A}" destId="{47161BB4-619C-4B7C-B781-1E3FFFF6BFC1}" srcOrd="1" destOrd="0" presId="urn:microsoft.com/office/officeart/2008/layout/VerticalCurvedList"/>
    <dgm:cxn modelId="{067AFAC2-D6A8-429C-8C60-1ABE4AD01411}" type="presParOf" srcId="{61F54D5E-4763-40BB-8823-41DCCBFF523A}" destId="{AE02751F-BBA8-4A17-AF09-892311C7A6C8}" srcOrd="2" destOrd="0" presId="urn:microsoft.com/office/officeart/2008/layout/VerticalCurvedList"/>
    <dgm:cxn modelId="{D39CEFCC-2AE4-46EC-98B2-E9D56BC1A4C7}" type="presParOf" srcId="{AE02751F-BBA8-4A17-AF09-892311C7A6C8}" destId="{B3BEC0C0-0338-4E65-B6DE-E769A0C9CDE4}" srcOrd="0" destOrd="0" presId="urn:microsoft.com/office/officeart/2008/layout/VerticalCurvedList"/>
    <dgm:cxn modelId="{1E6D3E29-44C9-4EC1-B32F-1E3E5D18D11F}" type="presParOf" srcId="{61F54D5E-4763-40BB-8823-41DCCBFF523A}" destId="{E70C7D3B-65D2-4BFF-8896-A5D882E1D3D2}" srcOrd="3" destOrd="0" presId="urn:microsoft.com/office/officeart/2008/layout/VerticalCurvedList"/>
    <dgm:cxn modelId="{8984C907-BA6E-44DD-9249-FA5F099A2D54}" type="presParOf" srcId="{61F54D5E-4763-40BB-8823-41DCCBFF523A}" destId="{059D9028-4583-4EAA-B02D-781451254D59}" srcOrd="4" destOrd="0" presId="urn:microsoft.com/office/officeart/2008/layout/VerticalCurvedList"/>
    <dgm:cxn modelId="{F238EEC9-B55C-4989-AED4-D06B79C403D3}" type="presParOf" srcId="{059D9028-4583-4EAA-B02D-781451254D59}" destId="{1C3547CA-7CD7-411F-8A6B-9E68F6EE2042}" srcOrd="0" destOrd="0" presId="urn:microsoft.com/office/officeart/2008/layout/VerticalCurvedList"/>
    <dgm:cxn modelId="{63EFD33B-2BF0-4528-A8C7-4D06EA927425}" type="presParOf" srcId="{61F54D5E-4763-40BB-8823-41DCCBFF523A}" destId="{CC7B56A0-E675-4489-9CD8-AB28F4991D84}" srcOrd="5" destOrd="0" presId="urn:microsoft.com/office/officeart/2008/layout/VerticalCurvedList"/>
    <dgm:cxn modelId="{4A9C94D6-CD54-4330-90B2-04749E33EF4C}" type="presParOf" srcId="{61F54D5E-4763-40BB-8823-41DCCBFF523A}" destId="{0DDD34CD-77A5-4EFD-ABBE-911C2D810E88}" srcOrd="6" destOrd="0" presId="urn:microsoft.com/office/officeart/2008/layout/VerticalCurvedList"/>
    <dgm:cxn modelId="{0B273A8E-2FCE-437F-BC4E-9E9858B0788A}" type="presParOf" srcId="{0DDD34CD-77A5-4EFD-ABBE-911C2D810E88}" destId="{37200DC9-8614-4A9A-A19C-190FD20243E3}" srcOrd="0" destOrd="0" presId="urn:microsoft.com/office/officeart/2008/layout/VerticalCurvedList"/>
    <dgm:cxn modelId="{D6990CC0-8F70-4B4C-8BF1-0D042B7740B1}" type="presParOf" srcId="{61F54D5E-4763-40BB-8823-41DCCBFF523A}" destId="{95BE22CD-C115-43EA-BFA3-95B7418E4FD3}" srcOrd="7" destOrd="0" presId="urn:microsoft.com/office/officeart/2008/layout/VerticalCurvedList"/>
    <dgm:cxn modelId="{60E09E8B-3572-47F8-A600-5BE1EB6767FF}" type="presParOf" srcId="{61F54D5E-4763-40BB-8823-41DCCBFF523A}" destId="{BC0FBA7A-2E4D-4A71-B7DF-C50A05C343DF}" srcOrd="8" destOrd="0" presId="urn:microsoft.com/office/officeart/2008/layout/VerticalCurvedList"/>
    <dgm:cxn modelId="{083487C7-7759-4786-9372-6A5F12181066}" type="presParOf" srcId="{BC0FBA7A-2E4D-4A71-B7DF-C50A05C343DF}" destId="{30702BDB-BE04-44E1-86D9-77F7D81BDEC5}" srcOrd="0" destOrd="0" presId="urn:microsoft.com/office/officeart/2008/layout/VerticalCurvedList"/>
    <dgm:cxn modelId="{48A00C0C-4055-4047-BB14-73D3D889AA59}" type="presParOf" srcId="{61F54D5E-4763-40BB-8823-41DCCBFF523A}" destId="{D51814D0-1738-4BD3-ADC6-367EA1A80B7C}" srcOrd="9" destOrd="0" presId="urn:microsoft.com/office/officeart/2008/layout/VerticalCurvedList"/>
    <dgm:cxn modelId="{DB4BAE31-A5FA-4689-AC7C-B330FD9B8A91}" type="presParOf" srcId="{61F54D5E-4763-40BB-8823-41DCCBFF523A}" destId="{E5E3E4E7-51ED-481A-B89F-BAB1D34FE212}" srcOrd="10" destOrd="0" presId="urn:microsoft.com/office/officeart/2008/layout/VerticalCurvedList"/>
    <dgm:cxn modelId="{690D99CF-F9DF-4854-B32C-9F4A224ABEBD}" type="presParOf" srcId="{E5E3E4E7-51ED-481A-B89F-BAB1D34FE212}" destId="{67A1E972-B59D-47F2-A162-EB215A20486F}" srcOrd="0" destOrd="0" presId="urn:microsoft.com/office/officeart/2008/layout/VerticalCurv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4BA81D-5ED0-4094-90DB-B522C6C4E039}"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S_tradnl"/>
        </a:p>
      </dgm:t>
    </dgm:pt>
    <dgm:pt modelId="{136BA0DB-43D4-442B-877C-90AA0AAD00E2}">
      <dgm:prSet phldrT="[Texto]" custT="1"/>
      <dgm:spPr/>
      <dgm:t>
        <a:bodyPr/>
        <a:lstStyle/>
        <a:p>
          <a:pPr algn="l">
            <a:spcAft>
              <a:spcPts val="0"/>
            </a:spcAft>
          </a:pPr>
          <a:r>
            <a:rPr lang="es-ES_tradnl" sz="1500" b="0" i="0" u="none" dirty="0" smtClean="0"/>
            <a:t>Real Decreto 1147/2011, de 29 de julio, por el que se establece  la ordenación general  de la formación profesional del sistema educativo</a:t>
          </a:r>
          <a:endParaRPr lang="es-ES_tradnl" sz="1500" b="0" dirty="0"/>
        </a:p>
      </dgm:t>
    </dgm:pt>
    <dgm:pt modelId="{051315E9-E09A-4D2E-8CA6-98196BC3D95A}" type="parTrans" cxnId="{13649E93-FD2B-40F3-B8E1-679287F88A9F}">
      <dgm:prSet/>
      <dgm:spPr/>
      <dgm:t>
        <a:bodyPr/>
        <a:lstStyle/>
        <a:p>
          <a:endParaRPr lang="es-ES_tradnl"/>
        </a:p>
      </dgm:t>
    </dgm:pt>
    <dgm:pt modelId="{511F2ADB-80AE-46BA-BA5F-0962C37187D6}" type="sibTrans" cxnId="{13649E93-FD2B-40F3-B8E1-679287F88A9F}">
      <dgm:prSet/>
      <dgm:spPr/>
      <dgm:t>
        <a:bodyPr/>
        <a:lstStyle/>
        <a:p>
          <a:endParaRPr lang="es-ES_tradnl"/>
        </a:p>
      </dgm:t>
    </dgm:pt>
    <dgm:pt modelId="{4D7FD650-B55B-4C31-B587-50DDAB91069E}">
      <dgm:prSet phldrT="[Texto]" custT="1"/>
      <dgm:spPr/>
      <dgm:t>
        <a:bodyPr/>
        <a:lstStyle/>
        <a:p>
          <a:pPr algn="l"/>
          <a:r>
            <a:rPr lang="es-ES_tradnl" sz="1700" b="0" i="0" dirty="0" smtClean="0"/>
            <a:t>TÍTULO PRELIMINAR. Disposiciones generales</a:t>
          </a:r>
          <a:endParaRPr lang="es-ES_tradnl" sz="1700" b="0" dirty="0"/>
        </a:p>
      </dgm:t>
    </dgm:pt>
    <dgm:pt modelId="{D49F5411-3586-42E8-893B-3CB5D4C19EE2}" type="sibTrans" cxnId="{E51B612C-B6D1-49E1-9098-89058CEE4A74}">
      <dgm:prSet/>
      <dgm:spPr/>
      <dgm:t>
        <a:bodyPr/>
        <a:lstStyle/>
        <a:p>
          <a:endParaRPr lang="es-ES_tradnl"/>
        </a:p>
      </dgm:t>
    </dgm:pt>
    <dgm:pt modelId="{764053E8-9211-45DF-AA1C-8CD8A05E115B}" type="parTrans" cxnId="{E51B612C-B6D1-49E1-9098-89058CEE4A74}">
      <dgm:prSet/>
      <dgm:spPr/>
      <dgm:t>
        <a:bodyPr/>
        <a:lstStyle/>
        <a:p>
          <a:endParaRPr lang="es-ES_tradnl"/>
        </a:p>
      </dgm:t>
    </dgm:pt>
    <dgm:pt modelId="{311B65BB-6AB1-4BDD-90C0-9340CAF60A59}">
      <dgm:prSet custT="1"/>
      <dgm:spPr/>
      <dgm:t>
        <a:bodyPr/>
        <a:lstStyle/>
        <a:p>
          <a:pPr algn="l"/>
          <a:r>
            <a:rPr lang="es-ES_tradnl" sz="1700" b="0" i="0" dirty="0" smtClean="0"/>
            <a:t>Título I. Las enseñanzas de formación profesional</a:t>
          </a:r>
          <a:endParaRPr lang="es-ES_tradnl" sz="1700" b="0" dirty="0"/>
        </a:p>
      </dgm:t>
    </dgm:pt>
    <dgm:pt modelId="{135E7C97-D34E-4ABB-A013-49220A4B6E1C}" type="parTrans" cxnId="{FCD78030-F83E-4763-93E0-AC5B51AA32DC}">
      <dgm:prSet/>
      <dgm:spPr/>
      <dgm:t>
        <a:bodyPr/>
        <a:lstStyle/>
        <a:p>
          <a:endParaRPr lang="es-ES_tradnl"/>
        </a:p>
      </dgm:t>
    </dgm:pt>
    <dgm:pt modelId="{7E7E731C-DF51-4146-BD30-E6C6A4E1E6C7}" type="sibTrans" cxnId="{FCD78030-F83E-4763-93E0-AC5B51AA32DC}">
      <dgm:prSet/>
      <dgm:spPr/>
      <dgm:t>
        <a:bodyPr/>
        <a:lstStyle/>
        <a:p>
          <a:endParaRPr lang="es-ES_tradnl"/>
        </a:p>
      </dgm:t>
    </dgm:pt>
    <dgm:pt modelId="{4982208E-0B68-4B06-954B-310190A3D855}">
      <dgm:prSet custT="1"/>
      <dgm:spPr/>
      <dgm:t>
        <a:bodyPr/>
        <a:lstStyle/>
        <a:p>
          <a:pPr algn="l"/>
          <a:r>
            <a:rPr lang="es-ES_tradnl" sz="1700" b="0" i="0" dirty="0" smtClean="0"/>
            <a:t>Título II. Títulos de formación profesional</a:t>
          </a:r>
          <a:endParaRPr lang="es-ES_tradnl" sz="1700" b="0" dirty="0"/>
        </a:p>
      </dgm:t>
    </dgm:pt>
    <dgm:pt modelId="{4702C8A6-3E6E-4E9D-9AE6-49A6DE1D74BA}" type="parTrans" cxnId="{69D412F4-2D8F-4005-B72C-918A5E537AAF}">
      <dgm:prSet/>
      <dgm:spPr/>
      <dgm:t>
        <a:bodyPr/>
        <a:lstStyle/>
        <a:p>
          <a:endParaRPr lang="es-ES_tradnl"/>
        </a:p>
      </dgm:t>
    </dgm:pt>
    <dgm:pt modelId="{4087DD51-5EF4-4171-836E-CBA918A66B77}" type="sibTrans" cxnId="{69D412F4-2D8F-4005-B72C-918A5E537AAF}">
      <dgm:prSet/>
      <dgm:spPr/>
      <dgm:t>
        <a:bodyPr/>
        <a:lstStyle/>
        <a:p>
          <a:endParaRPr lang="es-ES_tradnl"/>
        </a:p>
      </dgm:t>
    </dgm:pt>
    <dgm:pt modelId="{FE4FF6AE-63B7-452C-B829-EDB97F85DCA6}">
      <dgm:prSet custT="1"/>
      <dgm:spPr/>
      <dgm:t>
        <a:bodyPr/>
        <a:lstStyle/>
        <a:p>
          <a:pPr algn="l"/>
          <a:r>
            <a:rPr lang="es-ES_tradnl" sz="1700" b="0" i="0" dirty="0" smtClean="0"/>
            <a:t>Título III. Régimen de convalidaciones y exenciones</a:t>
          </a:r>
          <a:endParaRPr lang="es-ES_tradnl" sz="1700" b="0" dirty="0"/>
        </a:p>
      </dgm:t>
    </dgm:pt>
    <dgm:pt modelId="{AD83696B-EDAA-4AFD-B0EC-0A416F59BE07}" type="parTrans" cxnId="{CE5B33C6-17AB-4A04-B51B-D1E34EBC33F9}">
      <dgm:prSet/>
      <dgm:spPr/>
      <dgm:t>
        <a:bodyPr/>
        <a:lstStyle/>
        <a:p>
          <a:endParaRPr lang="es-ES_tradnl"/>
        </a:p>
      </dgm:t>
    </dgm:pt>
    <dgm:pt modelId="{2D0AB184-CDD4-43D4-BB03-71C537D632EC}" type="sibTrans" cxnId="{CE5B33C6-17AB-4A04-B51B-D1E34EBC33F9}">
      <dgm:prSet/>
      <dgm:spPr/>
      <dgm:t>
        <a:bodyPr/>
        <a:lstStyle/>
        <a:p>
          <a:endParaRPr lang="es-ES_tradnl"/>
        </a:p>
      </dgm:t>
    </dgm:pt>
    <dgm:pt modelId="{2611FE51-8558-41B2-88D3-0DE4587939AA}">
      <dgm:prSet custT="1"/>
      <dgm:spPr/>
      <dgm:t>
        <a:bodyPr/>
        <a:lstStyle/>
        <a:p>
          <a:pPr algn="l"/>
          <a:r>
            <a:rPr lang="es-ES_tradnl" sz="1700" b="0" i="0" dirty="0" smtClean="0"/>
            <a:t>Título V. Evaluación y acreditación de las enseñanzas</a:t>
          </a:r>
          <a:endParaRPr lang="es-ES_tradnl" sz="1700" b="0" dirty="0"/>
        </a:p>
      </dgm:t>
    </dgm:pt>
    <dgm:pt modelId="{884BE6D9-2EB8-45A8-95F2-78BEF0F5914A}" type="parTrans" cxnId="{4260808E-70BF-42DD-9567-9287726E91C1}">
      <dgm:prSet/>
      <dgm:spPr/>
      <dgm:t>
        <a:bodyPr/>
        <a:lstStyle/>
        <a:p>
          <a:endParaRPr lang="es-ES_tradnl"/>
        </a:p>
      </dgm:t>
    </dgm:pt>
    <dgm:pt modelId="{CB1FE1FF-5359-4A56-A9BF-31B0929782CE}" type="sibTrans" cxnId="{4260808E-70BF-42DD-9567-9287726E91C1}">
      <dgm:prSet/>
      <dgm:spPr/>
      <dgm:t>
        <a:bodyPr/>
        <a:lstStyle/>
        <a:p>
          <a:endParaRPr lang="es-ES_tradnl"/>
        </a:p>
      </dgm:t>
    </dgm:pt>
    <dgm:pt modelId="{E3AD65C1-055A-4FE3-AC82-F6656EF9BF05}">
      <dgm:prSet custT="1"/>
      <dgm:spPr/>
      <dgm:t>
        <a:bodyPr/>
        <a:lstStyle/>
        <a:p>
          <a:pPr algn="l"/>
          <a:r>
            <a:rPr lang="es-ES_tradnl" sz="1700" b="0" i="0" dirty="0" smtClean="0"/>
            <a:t>Título VI. Información y orientación profesional</a:t>
          </a:r>
          <a:endParaRPr lang="es-ES_tradnl" sz="1700" b="0" dirty="0"/>
        </a:p>
      </dgm:t>
    </dgm:pt>
    <dgm:pt modelId="{3A413825-AB92-4374-BB20-8EA3E686A62B}" type="parTrans" cxnId="{06BF95AD-4BD7-4C3C-A01D-B04164E8F12D}">
      <dgm:prSet/>
      <dgm:spPr/>
      <dgm:t>
        <a:bodyPr/>
        <a:lstStyle/>
        <a:p>
          <a:endParaRPr lang="es-ES_tradnl"/>
        </a:p>
      </dgm:t>
    </dgm:pt>
    <dgm:pt modelId="{A424E479-E86A-44C9-8ED8-94FD70465A3A}" type="sibTrans" cxnId="{06BF95AD-4BD7-4C3C-A01D-B04164E8F12D}">
      <dgm:prSet/>
      <dgm:spPr/>
      <dgm:t>
        <a:bodyPr/>
        <a:lstStyle/>
        <a:p>
          <a:endParaRPr lang="es-ES_tradnl"/>
        </a:p>
      </dgm:t>
    </dgm:pt>
    <dgm:pt modelId="{B41635C3-98A0-44DC-8F38-9985FA13C3FA}">
      <dgm:prSet custT="1"/>
      <dgm:spPr/>
      <dgm:t>
        <a:bodyPr/>
        <a:lstStyle/>
        <a:p>
          <a:pPr algn="l"/>
          <a:r>
            <a:rPr lang="es-ES_tradnl" sz="1700" b="0" i="0" dirty="0" smtClean="0"/>
            <a:t>Título IV. La oferta y los centros de formación profesional</a:t>
          </a:r>
          <a:endParaRPr lang="es-ES_tradnl" sz="1700" b="0" dirty="0"/>
        </a:p>
      </dgm:t>
    </dgm:pt>
    <dgm:pt modelId="{F30C37EF-1A01-4DB1-89CC-2AFD04D38CEE}" type="parTrans" cxnId="{8F8726E8-60ED-43A8-B275-60284CED6425}">
      <dgm:prSet/>
      <dgm:spPr/>
      <dgm:t>
        <a:bodyPr/>
        <a:lstStyle/>
        <a:p>
          <a:endParaRPr lang="es-ES_tradnl"/>
        </a:p>
      </dgm:t>
    </dgm:pt>
    <dgm:pt modelId="{6CE4E6BF-51E4-4003-8FA7-FEC880847C3E}" type="sibTrans" cxnId="{8F8726E8-60ED-43A8-B275-60284CED6425}">
      <dgm:prSet/>
      <dgm:spPr/>
      <dgm:t>
        <a:bodyPr/>
        <a:lstStyle/>
        <a:p>
          <a:endParaRPr lang="es-ES_tradnl"/>
        </a:p>
      </dgm:t>
    </dgm:pt>
    <dgm:pt modelId="{53A5DF3F-A290-42D2-A2C7-044F22D5BEFD}">
      <dgm:prSet/>
      <dgm:spPr/>
      <dgm:t>
        <a:bodyPr/>
        <a:lstStyle/>
        <a:p>
          <a:pPr algn="l"/>
          <a:r>
            <a:rPr lang="es-ES_tradnl" b="0" i="0" dirty="0" smtClean="0"/>
            <a:t>Título VII. La calidad en la formación profesional del sistema educativo</a:t>
          </a:r>
          <a:endParaRPr lang="es-ES_tradnl" b="0" dirty="0"/>
        </a:p>
      </dgm:t>
    </dgm:pt>
    <dgm:pt modelId="{D16C6423-883B-46B7-917D-409FFD85223F}" type="parTrans" cxnId="{C6B26DAA-3EFC-4B8F-BF91-E7036ACC17BA}">
      <dgm:prSet/>
      <dgm:spPr/>
      <dgm:t>
        <a:bodyPr/>
        <a:lstStyle/>
        <a:p>
          <a:endParaRPr lang="es-ES_tradnl"/>
        </a:p>
      </dgm:t>
    </dgm:pt>
    <dgm:pt modelId="{BBE856FC-7994-4441-AA5B-E9B79791A958}" type="sibTrans" cxnId="{C6B26DAA-3EFC-4B8F-BF91-E7036ACC17BA}">
      <dgm:prSet/>
      <dgm:spPr/>
      <dgm:t>
        <a:bodyPr/>
        <a:lstStyle/>
        <a:p>
          <a:endParaRPr lang="es-ES_tradnl"/>
        </a:p>
      </dgm:t>
    </dgm:pt>
    <dgm:pt modelId="{D5F950EA-4D4E-4B7A-9DCC-11A190AD147E}" type="pres">
      <dgm:prSet presAssocID="{6C4BA81D-5ED0-4094-90DB-B522C6C4E039}" presName="diagram" presStyleCnt="0">
        <dgm:presLayoutVars>
          <dgm:chPref val="1"/>
          <dgm:dir/>
          <dgm:animOne val="branch"/>
          <dgm:animLvl val="lvl"/>
          <dgm:resizeHandles/>
        </dgm:presLayoutVars>
      </dgm:prSet>
      <dgm:spPr/>
      <dgm:t>
        <a:bodyPr/>
        <a:lstStyle/>
        <a:p>
          <a:endParaRPr lang="es-ES_tradnl"/>
        </a:p>
      </dgm:t>
    </dgm:pt>
    <dgm:pt modelId="{A5A71A33-1CBE-45B4-8300-A9A24A559C3F}" type="pres">
      <dgm:prSet presAssocID="{136BA0DB-43D4-442B-877C-90AA0AAD00E2}" presName="root" presStyleCnt="0"/>
      <dgm:spPr/>
      <dgm:t>
        <a:bodyPr/>
        <a:lstStyle/>
        <a:p>
          <a:endParaRPr lang="es-ES"/>
        </a:p>
      </dgm:t>
    </dgm:pt>
    <dgm:pt modelId="{63304590-ABA4-4142-AA87-F791CBDD4120}" type="pres">
      <dgm:prSet presAssocID="{136BA0DB-43D4-442B-877C-90AA0AAD00E2}" presName="rootComposite" presStyleCnt="0"/>
      <dgm:spPr/>
      <dgm:t>
        <a:bodyPr/>
        <a:lstStyle/>
        <a:p>
          <a:endParaRPr lang="es-ES"/>
        </a:p>
      </dgm:t>
    </dgm:pt>
    <dgm:pt modelId="{B39ED8EA-5711-4301-8788-12ECBA306034}" type="pres">
      <dgm:prSet presAssocID="{136BA0DB-43D4-442B-877C-90AA0AAD00E2}" presName="rootText" presStyleLbl="node1" presStyleIdx="0" presStyleCnt="1" custScaleX="1079418" custScaleY="156457"/>
      <dgm:spPr/>
      <dgm:t>
        <a:bodyPr/>
        <a:lstStyle/>
        <a:p>
          <a:endParaRPr lang="es-ES_tradnl"/>
        </a:p>
      </dgm:t>
    </dgm:pt>
    <dgm:pt modelId="{D156DB5D-AE9A-4407-9C4C-0F2924D06193}" type="pres">
      <dgm:prSet presAssocID="{136BA0DB-43D4-442B-877C-90AA0AAD00E2}" presName="rootConnector" presStyleLbl="node1" presStyleIdx="0" presStyleCnt="1"/>
      <dgm:spPr/>
      <dgm:t>
        <a:bodyPr/>
        <a:lstStyle/>
        <a:p>
          <a:endParaRPr lang="es-ES_tradnl"/>
        </a:p>
      </dgm:t>
    </dgm:pt>
    <dgm:pt modelId="{B689C907-9F30-4D1D-AB48-A50FC6452EE5}" type="pres">
      <dgm:prSet presAssocID="{136BA0DB-43D4-442B-877C-90AA0AAD00E2}" presName="childShape" presStyleCnt="0"/>
      <dgm:spPr/>
      <dgm:t>
        <a:bodyPr/>
        <a:lstStyle/>
        <a:p>
          <a:endParaRPr lang="es-ES"/>
        </a:p>
      </dgm:t>
    </dgm:pt>
    <dgm:pt modelId="{D368AEDD-6AC1-44CF-B3F4-B3C3245F0B00}" type="pres">
      <dgm:prSet presAssocID="{764053E8-9211-45DF-AA1C-8CD8A05E115B}" presName="Name13" presStyleLbl="parChTrans1D2" presStyleIdx="0" presStyleCnt="8"/>
      <dgm:spPr/>
      <dgm:t>
        <a:bodyPr/>
        <a:lstStyle/>
        <a:p>
          <a:endParaRPr lang="es-ES_tradnl"/>
        </a:p>
      </dgm:t>
    </dgm:pt>
    <dgm:pt modelId="{AFCEDE1C-7673-4E1B-8DE1-59C09FA4951C}" type="pres">
      <dgm:prSet presAssocID="{4D7FD650-B55B-4C31-B587-50DDAB91069E}" presName="childText" presStyleLbl="bgAcc1" presStyleIdx="0" presStyleCnt="8" custScaleX="1044801" custLinFactNeighborX="-43896" custLinFactNeighborY="-484">
        <dgm:presLayoutVars>
          <dgm:bulletEnabled val="1"/>
        </dgm:presLayoutVars>
      </dgm:prSet>
      <dgm:spPr/>
      <dgm:t>
        <a:bodyPr/>
        <a:lstStyle/>
        <a:p>
          <a:endParaRPr lang="es-ES_tradnl"/>
        </a:p>
      </dgm:t>
    </dgm:pt>
    <dgm:pt modelId="{29824C48-8DA1-4463-A2AE-09715FB0FFC1}" type="pres">
      <dgm:prSet presAssocID="{135E7C97-D34E-4ABB-A013-49220A4B6E1C}" presName="Name13" presStyleLbl="parChTrans1D2" presStyleIdx="1" presStyleCnt="8"/>
      <dgm:spPr/>
      <dgm:t>
        <a:bodyPr/>
        <a:lstStyle/>
        <a:p>
          <a:endParaRPr lang="es-ES_tradnl"/>
        </a:p>
      </dgm:t>
    </dgm:pt>
    <dgm:pt modelId="{B8038D92-51C4-493A-BD47-7C2A072A5ADB}" type="pres">
      <dgm:prSet presAssocID="{311B65BB-6AB1-4BDD-90C0-9340CAF60A59}" presName="childText" presStyleLbl="bgAcc1" presStyleIdx="1" presStyleCnt="8" custScaleX="1044801" custLinFactNeighborX="-43896" custLinFactNeighborY="-484">
        <dgm:presLayoutVars>
          <dgm:bulletEnabled val="1"/>
        </dgm:presLayoutVars>
      </dgm:prSet>
      <dgm:spPr/>
      <dgm:t>
        <a:bodyPr/>
        <a:lstStyle/>
        <a:p>
          <a:endParaRPr lang="es-ES_tradnl"/>
        </a:p>
      </dgm:t>
    </dgm:pt>
    <dgm:pt modelId="{DC5AB47C-2E5C-454D-BE2C-6B0335C13C0E}" type="pres">
      <dgm:prSet presAssocID="{4702C8A6-3E6E-4E9D-9AE6-49A6DE1D74BA}" presName="Name13" presStyleLbl="parChTrans1D2" presStyleIdx="2" presStyleCnt="8"/>
      <dgm:spPr/>
      <dgm:t>
        <a:bodyPr/>
        <a:lstStyle/>
        <a:p>
          <a:endParaRPr lang="es-ES_tradnl"/>
        </a:p>
      </dgm:t>
    </dgm:pt>
    <dgm:pt modelId="{3D8D3400-CC11-4497-A378-E91398038292}" type="pres">
      <dgm:prSet presAssocID="{4982208E-0B68-4B06-954B-310190A3D855}" presName="childText" presStyleLbl="bgAcc1" presStyleIdx="2" presStyleCnt="8" custScaleX="1044801" custLinFactNeighborX="-43896" custLinFactNeighborY="-484">
        <dgm:presLayoutVars>
          <dgm:bulletEnabled val="1"/>
        </dgm:presLayoutVars>
      </dgm:prSet>
      <dgm:spPr/>
      <dgm:t>
        <a:bodyPr/>
        <a:lstStyle/>
        <a:p>
          <a:endParaRPr lang="es-ES_tradnl"/>
        </a:p>
      </dgm:t>
    </dgm:pt>
    <dgm:pt modelId="{8411BB81-4A18-4E39-9268-FB4242F36DEA}" type="pres">
      <dgm:prSet presAssocID="{AD83696B-EDAA-4AFD-B0EC-0A416F59BE07}" presName="Name13" presStyleLbl="parChTrans1D2" presStyleIdx="3" presStyleCnt="8"/>
      <dgm:spPr/>
      <dgm:t>
        <a:bodyPr/>
        <a:lstStyle/>
        <a:p>
          <a:endParaRPr lang="es-ES_tradnl"/>
        </a:p>
      </dgm:t>
    </dgm:pt>
    <dgm:pt modelId="{D6AF2FB6-1976-489C-B6A0-8AC9EBA3BA46}" type="pres">
      <dgm:prSet presAssocID="{FE4FF6AE-63B7-452C-B829-EDB97F85DCA6}" presName="childText" presStyleLbl="bgAcc1" presStyleIdx="3" presStyleCnt="8" custScaleX="1044801" custLinFactNeighborX="-43896" custLinFactNeighborY="-484">
        <dgm:presLayoutVars>
          <dgm:bulletEnabled val="1"/>
        </dgm:presLayoutVars>
      </dgm:prSet>
      <dgm:spPr/>
      <dgm:t>
        <a:bodyPr/>
        <a:lstStyle/>
        <a:p>
          <a:endParaRPr lang="es-ES_tradnl"/>
        </a:p>
      </dgm:t>
    </dgm:pt>
    <dgm:pt modelId="{F06EEFCB-C712-4B7B-ABE7-6B4E96C228D0}" type="pres">
      <dgm:prSet presAssocID="{F30C37EF-1A01-4DB1-89CC-2AFD04D38CEE}" presName="Name13" presStyleLbl="parChTrans1D2" presStyleIdx="4" presStyleCnt="8"/>
      <dgm:spPr/>
      <dgm:t>
        <a:bodyPr/>
        <a:lstStyle/>
        <a:p>
          <a:endParaRPr lang="es-ES_tradnl"/>
        </a:p>
      </dgm:t>
    </dgm:pt>
    <dgm:pt modelId="{D865F9C0-FD10-4235-9D31-E6F2774866F6}" type="pres">
      <dgm:prSet presAssocID="{B41635C3-98A0-44DC-8F38-9985FA13C3FA}" presName="childText" presStyleLbl="bgAcc1" presStyleIdx="4" presStyleCnt="8" custScaleX="1044801" custLinFactNeighborX="-43896" custLinFactNeighborY="-484">
        <dgm:presLayoutVars>
          <dgm:bulletEnabled val="1"/>
        </dgm:presLayoutVars>
      </dgm:prSet>
      <dgm:spPr/>
      <dgm:t>
        <a:bodyPr/>
        <a:lstStyle/>
        <a:p>
          <a:endParaRPr lang="es-ES_tradnl"/>
        </a:p>
      </dgm:t>
    </dgm:pt>
    <dgm:pt modelId="{DFE05548-23E2-44A6-9C3E-FCB66D6646BA}" type="pres">
      <dgm:prSet presAssocID="{884BE6D9-2EB8-45A8-95F2-78BEF0F5914A}" presName="Name13" presStyleLbl="parChTrans1D2" presStyleIdx="5" presStyleCnt="8"/>
      <dgm:spPr/>
      <dgm:t>
        <a:bodyPr/>
        <a:lstStyle/>
        <a:p>
          <a:endParaRPr lang="es-ES_tradnl"/>
        </a:p>
      </dgm:t>
    </dgm:pt>
    <dgm:pt modelId="{26F36504-D82F-4C90-BECE-42CDC3CC8907}" type="pres">
      <dgm:prSet presAssocID="{2611FE51-8558-41B2-88D3-0DE4587939AA}" presName="childText" presStyleLbl="bgAcc1" presStyleIdx="5" presStyleCnt="8" custScaleX="1044801" custLinFactNeighborX="-43896" custLinFactNeighborY="-484">
        <dgm:presLayoutVars>
          <dgm:bulletEnabled val="1"/>
        </dgm:presLayoutVars>
      </dgm:prSet>
      <dgm:spPr/>
      <dgm:t>
        <a:bodyPr/>
        <a:lstStyle/>
        <a:p>
          <a:endParaRPr lang="es-ES_tradnl"/>
        </a:p>
      </dgm:t>
    </dgm:pt>
    <dgm:pt modelId="{C5A5394F-01DD-4072-8B52-17E2E3EDA487}" type="pres">
      <dgm:prSet presAssocID="{3A413825-AB92-4374-BB20-8EA3E686A62B}" presName="Name13" presStyleLbl="parChTrans1D2" presStyleIdx="6" presStyleCnt="8"/>
      <dgm:spPr/>
      <dgm:t>
        <a:bodyPr/>
        <a:lstStyle/>
        <a:p>
          <a:endParaRPr lang="es-ES_tradnl"/>
        </a:p>
      </dgm:t>
    </dgm:pt>
    <dgm:pt modelId="{A1E5326A-C7A7-42E0-80FB-589F714EA95A}" type="pres">
      <dgm:prSet presAssocID="{E3AD65C1-055A-4FE3-AC82-F6656EF9BF05}" presName="childText" presStyleLbl="bgAcc1" presStyleIdx="6" presStyleCnt="8" custScaleX="1044801" custLinFactNeighborX="-43896" custLinFactNeighborY="-484">
        <dgm:presLayoutVars>
          <dgm:bulletEnabled val="1"/>
        </dgm:presLayoutVars>
      </dgm:prSet>
      <dgm:spPr/>
      <dgm:t>
        <a:bodyPr/>
        <a:lstStyle/>
        <a:p>
          <a:endParaRPr lang="es-ES_tradnl"/>
        </a:p>
      </dgm:t>
    </dgm:pt>
    <dgm:pt modelId="{3B4D541F-2243-4705-BE0D-52C754EA9BF9}" type="pres">
      <dgm:prSet presAssocID="{D16C6423-883B-46B7-917D-409FFD85223F}" presName="Name13" presStyleLbl="parChTrans1D2" presStyleIdx="7" presStyleCnt="8"/>
      <dgm:spPr/>
      <dgm:t>
        <a:bodyPr/>
        <a:lstStyle/>
        <a:p>
          <a:endParaRPr lang="es-ES_tradnl"/>
        </a:p>
      </dgm:t>
    </dgm:pt>
    <dgm:pt modelId="{4F09FD07-CBF7-4B25-8ADE-39063E8072BE}" type="pres">
      <dgm:prSet presAssocID="{53A5DF3F-A290-42D2-A2C7-044F22D5BEFD}" presName="childText" presStyleLbl="bgAcc1" presStyleIdx="7" presStyleCnt="8" custScaleX="1044801" custLinFactNeighborX="-43896" custLinFactNeighborY="-484">
        <dgm:presLayoutVars>
          <dgm:bulletEnabled val="1"/>
        </dgm:presLayoutVars>
      </dgm:prSet>
      <dgm:spPr/>
      <dgm:t>
        <a:bodyPr/>
        <a:lstStyle/>
        <a:p>
          <a:endParaRPr lang="es-ES_tradnl"/>
        </a:p>
      </dgm:t>
    </dgm:pt>
  </dgm:ptLst>
  <dgm:cxnLst>
    <dgm:cxn modelId="{FA4A870E-CB23-4B88-B452-6C8E880CF442}" type="presOf" srcId="{2611FE51-8558-41B2-88D3-0DE4587939AA}" destId="{26F36504-D82F-4C90-BECE-42CDC3CC8907}" srcOrd="0" destOrd="0" presId="urn:microsoft.com/office/officeart/2005/8/layout/hierarchy3"/>
    <dgm:cxn modelId="{4800D36B-7D59-4C7F-9F2E-40DBD7E90AF3}" type="presOf" srcId="{FE4FF6AE-63B7-452C-B829-EDB97F85DCA6}" destId="{D6AF2FB6-1976-489C-B6A0-8AC9EBA3BA46}" srcOrd="0" destOrd="0" presId="urn:microsoft.com/office/officeart/2005/8/layout/hierarchy3"/>
    <dgm:cxn modelId="{C6B26DAA-3EFC-4B8F-BF91-E7036ACC17BA}" srcId="{136BA0DB-43D4-442B-877C-90AA0AAD00E2}" destId="{53A5DF3F-A290-42D2-A2C7-044F22D5BEFD}" srcOrd="7" destOrd="0" parTransId="{D16C6423-883B-46B7-917D-409FFD85223F}" sibTransId="{BBE856FC-7994-4441-AA5B-E9B79791A958}"/>
    <dgm:cxn modelId="{103508D1-DA87-4663-AAE2-BF946FFD49C0}" type="presOf" srcId="{764053E8-9211-45DF-AA1C-8CD8A05E115B}" destId="{D368AEDD-6AC1-44CF-B3F4-B3C3245F0B00}" srcOrd="0" destOrd="0" presId="urn:microsoft.com/office/officeart/2005/8/layout/hierarchy3"/>
    <dgm:cxn modelId="{F6896D8E-E6A4-4983-B099-7A5E202B3A58}" type="presOf" srcId="{135E7C97-D34E-4ABB-A013-49220A4B6E1C}" destId="{29824C48-8DA1-4463-A2AE-09715FB0FFC1}" srcOrd="0" destOrd="0" presId="urn:microsoft.com/office/officeart/2005/8/layout/hierarchy3"/>
    <dgm:cxn modelId="{F43C0099-E902-4143-8D40-75825AE4C742}" type="presOf" srcId="{136BA0DB-43D4-442B-877C-90AA0AAD00E2}" destId="{B39ED8EA-5711-4301-8788-12ECBA306034}" srcOrd="0" destOrd="0" presId="urn:microsoft.com/office/officeart/2005/8/layout/hierarchy3"/>
    <dgm:cxn modelId="{817FBE12-1B15-4792-8387-29F61D00AEE5}" type="presOf" srcId="{311B65BB-6AB1-4BDD-90C0-9340CAF60A59}" destId="{B8038D92-51C4-493A-BD47-7C2A072A5ADB}" srcOrd="0" destOrd="0" presId="urn:microsoft.com/office/officeart/2005/8/layout/hierarchy3"/>
    <dgm:cxn modelId="{13649E93-FD2B-40F3-B8E1-679287F88A9F}" srcId="{6C4BA81D-5ED0-4094-90DB-B522C6C4E039}" destId="{136BA0DB-43D4-442B-877C-90AA0AAD00E2}" srcOrd="0" destOrd="0" parTransId="{051315E9-E09A-4D2E-8CA6-98196BC3D95A}" sibTransId="{511F2ADB-80AE-46BA-BA5F-0962C37187D6}"/>
    <dgm:cxn modelId="{FCD78030-F83E-4763-93E0-AC5B51AA32DC}" srcId="{136BA0DB-43D4-442B-877C-90AA0AAD00E2}" destId="{311B65BB-6AB1-4BDD-90C0-9340CAF60A59}" srcOrd="1" destOrd="0" parTransId="{135E7C97-D34E-4ABB-A013-49220A4B6E1C}" sibTransId="{7E7E731C-DF51-4146-BD30-E6C6A4E1E6C7}"/>
    <dgm:cxn modelId="{6D338D81-4429-41E0-A632-22AF17713EC0}" type="presOf" srcId="{AD83696B-EDAA-4AFD-B0EC-0A416F59BE07}" destId="{8411BB81-4A18-4E39-9268-FB4242F36DEA}" srcOrd="0" destOrd="0" presId="urn:microsoft.com/office/officeart/2005/8/layout/hierarchy3"/>
    <dgm:cxn modelId="{F8E76787-D17A-4AB7-BF76-340DE9A0543E}" type="presOf" srcId="{4D7FD650-B55B-4C31-B587-50DDAB91069E}" destId="{AFCEDE1C-7673-4E1B-8DE1-59C09FA4951C}" srcOrd="0" destOrd="0" presId="urn:microsoft.com/office/officeart/2005/8/layout/hierarchy3"/>
    <dgm:cxn modelId="{AF2754E0-9313-4728-AC21-13ABFAFD88D8}" type="presOf" srcId="{884BE6D9-2EB8-45A8-95F2-78BEF0F5914A}" destId="{DFE05548-23E2-44A6-9C3E-FCB66D6646BA}" srcOrd="0" destOrd="0" presId="urn:microsoft.com/office/officeart/2005/8/layout/hierarchy3"/>
    <dgm:cxn modelId="{E51B612C-B6D1-49E1-9098-89058CEE4A74}" srcId="{136BA0DB-43D4-442B-877C-90AA0AAD00E2}" destId="{4D7FD650-B55B-4C31-B587-50DDAB91069E}" srcOrd="0" destOrd="0" parTransId="{764053E8-9211-45DF-AA1C-8CD8A05E115B}" sibTransId="{D49F5411-3586-42E8-893B-3CB5D4C19EE2}"/>
    <dgm:cxn modelId="{E04527D8-7D52-4F34-A1C4-5EE73A76683E}" type="presOf" srcId="{E3AD65C1-055A-4FE3-AC82-F6656EF9BF05}" destId="{A1E5326A-C7A7-42E0-80FB-589F714EA95A}" srcOrd="0" destOrd="0" presId="urn:microsoft.com/office/officeart/2005/8/layout/hierarchy3"/>
    <dgm:cxn modelId="{B501337E-53F1-4314-908B-9AF3509EFFDA}" type="presOf" srcId="{D16C6423-883B-46B7-917D-409FFD85223F}" destId="{3B4D541F-2243-4705-BE0D-52C754EA9BF9}" srcOrd="0" destOrd="0" presId="urn:microsoft.com/office/officeart/2005/8/layout/hierarchy3"/>
    <dgm:cxn modelId="{4260808E-70BF-42DD-9567-9287726E91C1}" srcId="{136BA0DB-43D4-442B-877C-90AA0AAD00E2}" destId="{2611FE51-8558-41B2-88D3-0DE4587939AA}" srcOrd="5" destOrd="0" parTransId="{884BE6D9-2EB8-45A8-95F2-78BEF0F5914A}" sibTransId="{CB1FE1FF-5359-4A56-A9BF-31B0929782CE}"/>
    <dgm:cxn modelId="{CE5B33C6-17AB-4A04-B51B-D1E34EBC33F9}" srcId="{136BA0DB-43D4-442B-877C-90AA0AAD00E2}" destId="{FE4FF6AE-63B7-452C-B829-EDB97F85DCA6}" srcOrd="3" destOrd="0" parTransId="{AD83696B-EDAA-4AFD-B0EC-0A416F59BE07}" sibTransId="{2D0AB184-CDD4-43D4-BB03-71C537D632EC}"/>
    <dgm:cxn modelId="{286BF4AE-301D-4D28-97E0-72F9B0275570}" type="presOf" srcId="{53A5DF3F-A290-42D2-A2C7-044F22D5BEFD}" destId="{4F09FD07-CBF7-4B25-8ADE-39063E8072BE}" srcOrd="0" destOrd="0" presId="urn:microsoft.com/office/officeart/2005/8/layout/hierarchy3"/>
    <dgm:cxn modelId="{69D412F4-2D8F-4005-B72C-918A5E537AAF}" srcId="{136BA0DB-43D4-442B-877C-90AA0AAD00E2}" destId="{4982208E-0B68-4B06-954B-310190A3D855}" srcOrd="2" destOrd="0" parTransId="{4702C8A6-3E6E-4E9D-9AE6-49A6DE1D74BA}" sibTransId="{4087DD51-5EF4-4171-836E-CBA918A66B77}"/>
    <dgm:cxn modelId="{2CE95FA9-2B43-451D-A6A6-32D3332D7B50}" type="presOf" srcId="{4982208E-0B68-4B06-954B-310190A3D855}" destId="{3D8D3400-CC11-4497-A378-E91398038292}" srcOrd="0" destOrd="0" presId="urn:microsoft.com/office/officeart/2005/8/layout/hierarchy3"/>
    <dgm:cxn modelId="{AB16FBBC-DF66-4371-8A31-FB8E69DA04C3}" type="presOf" srcId="{6C4BA81D-5ED0-4094-90DB-B522C6C4E039}" destId="{D5F950EA-4D4E-4B7A-9DCC-11A190AD147E}" srcOrd="0" destOrd="0" presId="urn:microsoft.com/office/officeart/2005/8/layout/hierarchy3"/>
    <dgm:cxn modelId="{5B60BA75-3956-475D-8292-0E228F58C2A4}" type="presOf" srcId="{F30C37EF-1A01-4DB1-89CC-2AFD04D38CEE}" destId="{F06EEFCB-C712-4B7B-ABE7-6B4E96C228D0}" srcOrd="0" destOrd="0" presId="urn:microsoft.com/office/officeart/2005/8/layout/hierarchy3"/>
    <dgm:cxn modelId="{7C393099-5220-4EBA-ADE8-396F087C5D16}" type="presOf" srcId="{136BA0DB-43D4-442B-877C-90AA0AAD00E2}" destId="{D156DB5D-AE9A-4407-9C4C-0F2924D06193}" srcOrd="1" destOrd="0" presId="urn:microsoft.com/office/officeart/2005/8/layout/hierarchy3"/>
    <dgm:cxn modelId="{1EA9E0C7-0B7C-4120-9400-61814D92F64B}" type="presOf" srcId="{B41635C3-98A0-44DC-8F38-9985FA13C3FA}" destId="{D865F9C0-FD10-4235-9D31-E6F2774866F6}" srcOrd="0" destOrd="0" presId="urn:microsoft.com/office/officeart/2005/8/layout/hierarchy3"/>
    <dgm:cxn modelId="{8CE3F707-34D4-4DE7-9046-73EE44AF4728}" type="presOf" srcId="{4702C8A6-3E6E-4E9D-9AE6-49A6DE1D74BA}" destId="{DC5AB47C-2E5C-454D-BE2C-6B0335C13C0E}" srcOrd="0" destOrd="0" presId="urn:microsoft.com/office/officeart/2005/8/layout/hierarchy3"/>
    <dgm:cxn modelId="{8F8726E8-60ED-43A8-B275-60284CED6425}" srcId="{136BA0DB-43D4-442B-877C-90AA0AAD00E2}" destId="{B41635C3-98A0-44DC-8F38-9985FA13C3FA}" srcOrd="4" destOrd="0" parTransId="{F30C37EF-1A01-4DB1-89CC-2AFD04D38CEE}" sibTransId="{6CE4E6BF-51E4-4003-8FA7-FEC880847C3E}"/>
    <dgm:cxn modelId="{06BF95AD-4BD7-4C3C-A01D-B04164E8F12D}" srcId="{136BA0DB-43D4-442B-877C-90AA0AAD00E2}" destId="{E3AD65C1-055A-4FE3-AC82-F6656EF9BF05}" srcOrd="6" destOrd="0" parTransId="{3A413825-AB92-4374-BB20-8EA3E686A62B}" sibTransId="{A424E479-E86A-44C9-8ED8-94FD70465A3A}"/>
    <dgm:cxn modelId="{C6A6FC28-A85A-45CC-BAE0-8A493C56F2A5}" type="presOf" srcId="{3A413825-AB92-4374-BB20-8EA3E686A62B}" destId="{C5A5394F-01DD-4072-8B52-17E2E3EDA487}" srcOrd="0" destOrd="0" presId="urn:microsoft.com/office/officeart/2005/8/layout/hierarchy3"/>
    <dgm:cxn modelId="{73CC8543-A0B9-4C9C-B83A-71D4393EE026}" type="presParOf" srcId="{D5F950EA-4D4E-4B7A-9DCC-11A190AD147E}" destId="{A5A71A33-1CBE-45B4-8300-A9A24A559C3F}" srcOrd="0" destOrd="0" presId="urn:microsoft.com/office/officeart/2005/8/layout/hierarchy3"/>
    <dgm:cxn modelId="{256EBE24-4226-43E9-AF41-1CCA6AE27E6D}" type="presParOf" srcId="{A5A71A33-1CBE-45B4-8300-A9A24A559C3F}" destId="{63304590-ABA4-4142-AA87-F791CBDD4120}" srcOrd="0" destOrd="0" presId="urn:microsoft.com/office/officeart/2005/8/layout/hierarchy3"/>
    <dgm:cxn modelId="{860BBD91-56B7-40FC-96E7-1643BAA5F136}" type="presParOf" srcId="{63304590-ABA4-4142-AA87-F791CBDD4120}" destId="{B39ED8EA-5711-4301-8788-12ECBA306034}" srcOrd="0" destOrd="0" presId="urn:microsoft.com/office/officeart/2005/8/layout/hierarchy3"/>
    <dgm:cxn modelId="{D9E0952A-FDD2-45B0-A8C9-309DC4EA86A1}" type="presParOf" srcId="{63304590-ABA4-4142-AA87-F791CBDD4120}" destId="{D156DB5D-AE9A-4407-9C4C-0F2924D06193}" srcOrd="1" destOrd="0" presId="urn:microsoft.com/office/officeart/2005/8/layout/hierarchy3"/>
    <dgm:cxn modelId="{EE72EFBB-707E-4B64-8060-BAD2551B7638}" type="presParOf" srcId="{A5A71A33-1CBE-45B4-8300-A9A24A559C3F}" destId="{B689C907-9F30-4D1D-AB48-A50FC6452EE5}" srcOrd="1" destOrd="0" presId="urn:microsoft.com/office/officeart/2005/8/layout/hierarchy3"/>
    <dgm:cxn modelId="{5A729682-2CE0-450E-A271-24F99EC13141}" type="presParOf" srcId="{B689C907-9F30-4D1D-AB48-A50FC6452EE5}" destId="{D368AEDD-6AC1-44CF-B3F4-B3C3245F0B00}" srcOrd="0" destOrd="0" presId="urn:microsoft.com/office/officeart/2005/8/layout/hierarchy3"/>
    <dgm:cxn modelId="{2297EB6D-5129-4EA5-A62B-73404F841097}" type="presParOf" srcId="{B689C907-9F30-4D1D-AB48-A50FC6452EE5}" destId="{AFCEDE1C-7673-4E1B-8DE1-59C09FA4951C}" srcOrd="1" destOrd="0" presId="urn:microsoft.com/office/officeart/2005/8/layout/hierarchy3"/>
    <dgm:cxn modelId="{D52556C5-A1F0-4FB8-835E-CB59A5B18782}" type="presParOf" srcId="{B689C907-9F30-4D1D-AB48-A50FC6452EE5}" destId="{29824C48-8DA1-4463-A2AE-09715FB0FFC1}" srcOrd="2" destOrd="0" presId="urn:microsoft.com/office/officeart/2005/8/layout/hierarchy3"/>
    <dgm:cxn modelId="{8DB244CE-81F2-4180-8F5B-A0E271F29546}" type="presParOf" srcId="{B689C907-9F30-4D1D-AB48-A50FC6452EE5}" destId="{B8038D92-51C4-493A-BD47-7C2A072A5ADB}" srcOrd="3" destOrd="0" presId="urn:microsoft.com/office/officeart/2005/8/layout/hierarchy3"/>
    <dgm:cxn modelId="{612C4F74-9C60-4F2F-9205-87AC93E941C7}" type="presParOf" srcId="{B689C907-9F30-4D1D-AB48-A50FC6452EE5}" destId="{DC5AB47C-2E5C-454D-BE2C-6B0335C13C0E}" srcOrd="4" destOrd="0" presId="urn:microsoft.com/office/officeart/2005/8/layout/hierarchy3"/>
    <dgm:cxn modelId="{AE3CAAA9-67B8-4A27-9474-34815202FB7A}" type="presParOf" srcId="{B689C907-9F30-4D1D-AB48-A50FC6452EE5}" destId="{3D8D3400-CC11-4497-A378-E91398038292}" srcOrd="5" destOrd="0" presId="urn:microsoft.com/office/officeart/2005/8/layout/hierarchy3"/>
    <dgm:cxn modelId="{C446164B-EE48-4569-8ECD-3F39FD6A4782}" type="presParOf" srcId="{B689C907-9F30-4D1D-AB48-A50FC6452EE5}" destId="{8411BB81-4A18-4E39-9268-FB4242F36DEA}" srcOrd="6" destOrd="0" presId="urn:microsoft.com/office/officeart/2005/8/layout/hierarchy3"/>
    <dgm:cxn modelId="{0EE71371-B251-46B3-9109-8C89C1FFC904}" type="presParOf" srcId="{B689C907-9F30-4D1D-AB48-A50FC6452EE5}" destId="{D6AF2FB6-1976-489C-B6A0-8AC9EBA3BA46}" srcOrd="7" destOrd="0" presId="urn:microsoft.com/office/officeart/2005/8/layout/hierarchy3"/>
    <dgm:cxn modelId="{238232B4-0B03-4629-AC3A-580CB6BEAB1A}" type="presParOf" srcId="{B689C907-9F30-4D1D-AB48-A50FC6452EE5}" destId="{F06EEFCB-C712-4B7B-ABE7-6B4E96C228D0}" srcOrd="8" destOrd="0" presId="urn:microsoft.com/office/officeart/2005/8/layout/hierarchy3"/>
    <dgm:cxn modelId="{BCF92FBF-9E09-4163-97FE-DC387376C264}" type="presParOf" srcId="{B689C907-9F30-4D1D-AB48-A50FC6452EE5}" destId="{D865F9C0-FD10-4235-9D31-E6F2774866F6}" srcOrd="9" destOrd="0" presId="urn:microsoft.com/office/officeart/2005/8/layout/hierarchy3"/>
    <dgm:cxn modelId="{A2379BBF-3E79-4BB7-8135-B5F4AC6B89E3}" type="presParOf" srcId="{B689C907-9F30-4D1D-AB48-A50FC6452EE5}" destId="{DFE05548-23E2-44A6-9C3E-FCB66D6646BA}" srcOrd="10" destOrd="0" presId="urn:microsoft.com/office/officeart/2005/8/layout/hierarchy3"/>
    <dgm:cxn modelId="{7C9A9C2D-D051-4B96-85C6-AED4472D9150}" type="presParOf" srcId="{B689C907-9F30-4D1D-AB48-A50FC6452EE5}" destId="{26F36504-D82F-4C90-BECE-42CDC3CC8907}" srcOrd="11" destOrd="0" presId="urn:microsoft.com/office/officeart/2005/8/layout/hierarchy3"/>
    <dgm:cxn modelId="{937FE137-74D9-4C33-82B7-C74450105EEB}" type="presParOf" srcId="{B689C907-9F30-4D1D-AB48-A50FC6452EE5}" destId="{C5A5394F-01DD-4072-8B52-17E2E3EDA487}" srcOrd="12" destOrd="0" presId="urn:microsoft.com/office/officeart/2005/8/layout/hierarchy3"/>
    <dgm:cxn modelId="{52025428-F546-4A42-A682-81E0926B14CB}" type="presParOf" srcId="{B689C907-9F30-4D1D-AB48-A50FC6452EE5}" destId="{A1E5326A-C7A7-42E0-80FB-589F714EA95A}" srcOrd="13" destOrd="0" presId="urn:microsoft.com/office/officeart/2005/8/layout/hierarchy3"/>
    <dgm:cxn modelId="{BCE855BA-EA52-418F-B5E6-2A698235F38A}" type="presParOf" srcId="{B689C907-9F30-4D1D-AB48-A50FC6452EE5}" destId="{3B4D541F-2243-4705-BE0D-52C754EA9BF9}" srcOrd="14" destOrd="0" presId="urn:microsoft.com/office/officeart/2005/8/layout/hierarchy3"/>
    <dgm:cxn modelId="{7E2A89EE-626F-4C4D-87A1-29AD54AA67B9}" type="presParOf" srcId="{B689C907-9F30-4D1D-AB48-A50FC6452EE5}" destId="{4F09FD07-CBF7-4B25-8ADE-39063E8072BE}" srcOrd="15"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1EE5892-1E5E-45B3-A77C-94062480AF4B}" type="doc">
      <dgm:prSet loTypeId="urn:microsoft.com/office/officeart/2005/8/layout/cycle4#1" loCatId="cycle" qsTypeId="urn:microsoft.com/office/officeart/2005/8/quickstyle/simple3" qsCatId="simple" csTypeId="urn:microsoft.com/office/officeart/2005/8/colors/accent1_2" csCatId="accent1" phldr="1"/>
      <dgm:spPr/>
      <dgm:t>
        <a:bodyPr/>
        <a:lstStyle/>
        <a:p>
          <a:endParaRPr lang="es-ES"/>
        </a:p>
      </dgm:t>
    </dgm:pt>
    <dgm:pt modelId="{9703CAF0-4955-40BA-9394-61F9F00F9EB1}">
      <dgm:prSet phldrT="[Texto]" custT="1"/>
      <dgm:spPr>
        <a:effectLst>
          <a:outerShdw blurRad="50800" dist="38100" dir="2700000" algn="tl" rotWithShape="0">
            <a:prstClr val="black">
              <a:alpha val="40000"/>
            </a:prstClr>
          </a:outerShdw>
        </a:effectLst>
      </dgm:spPr>
      <dgm:t>
        <a:bodyPr/>
        <a:lstStyle/>
        <a:p>
          <a:r>
            <a:rPr lang="es-ES" sz="1600" dirty="0" smtClean="0"/>
            <a:t>Incentivar el esfuerzo de los centros</a:t>
          </a:r>
          <a:endParaRPr lang="es-ES" sz="1600" dirty="0"/>
        </a:p>
      </dgm:t>
    </dgm:pt>
    <dgm:pt modelId="{CE87A72E-A333-4234-9F2D-798F53B592AA}" type="parTrans" cxnId="{CFD7D0CB-EE16-4EE5-9E1F-7634FE86C5CA}">
      <dgm:prSet/>
      <dgm:spPr/>
      <dgm:t>
        <a:bodyPr/>
        <a:lstStyle/>
        <a:p>
          <a:endParaRPr lang="es-ES"/>
        </a:p>
      </dgm:t>
    </dgm:pt>
    <dgm:pt modelId="{4B119C14-0D9A-490E-BA60-4C72AD544E3F}" type="sibTrans" cxnId="{CFD7D0CB-EE16-4EE5-9E1F-7634FE86C5CA}">
      <dgm:prSet/>
      <dgm:spPr/>
      <dgm:t>
        <a:bodyPr/>
        <a:lstStyle/>
        <a:p>
          <a:endParaRPr lang="es-ES"/>
        </a:p>
      </dgm:t>
    </dgm:pt>
    <dgm:pt modelId="{8F2C068C-33E4-4510-A4AC-0836142F41C5}">
      <dgm:prSet phldrT="[Texto]" custT="1"/>
      <dgm:spPr>
        <a:effectLst>
          <a:outerShdw blurRad="50800" dist="38100" dir="2700000" algn="tl" rotWithShape="0">
            <a:prstClr val="black">
              <a:alpha val="40000"/>
            </a:prstClr>
          </a:outerShdw>
        </a:effectLst>
      </dgm:spPr>
      <dgm:t>
        <a:bodyPr/>
        <a:lstStyle/>
        <a:p>
          <a:r>
            <a:rPr lang="es-ES" sz="1400" dirty="0" smtClean="0"/>
            <a:t>Promover la colaboración con empresas</a:t>
          </a:r>
          <a:endParaRPr lang="es-ES" sz="1400" dirty="0"/>
        </a:p>
      </dgm:t>
    </dgm:pt>
    <dgm:pt modelId="{5BC7E1A1-E4FD-45AE-9E8C-FC151A09C3C1}" type="parTrans" cxnId="{BB71150D-681B-4531-8AC1-A6442DDD3DC5}">
      <dgm:prSet/>
      <dgm:spPr/>
      <dgm:t>
        <a:bodyPr/>
        <a:lstStyle/>
        <a:p>
          <a:endParaRPr lang="es-ES"/>
        </a:p>
      </dgm:t>
    </dgm:pt>
    <dgm:pt modelId="{F5F441AB-5363-4EA9-999B-E598569327CF}" type="sibTrans" cxnId="{BB71150D-681B-4531-8AC1-A6442DDD3DC5}">
      <dgm:prSet/>
      <dgm:spPr/>
      <dgm:t>
        <a:bodyPr/>
        <a:lstStyle/>
        <a:p>
          <a:endParaRPr lang="es-ES"/>
        </a:p>
      </dgm:t>
    </dgm:pt>
    <dgm:pt modelId="{406E7612-D394-4597-8DF1-649B39BC3258}">
      <dgm:prSet phldrT="[Texto]" custT="1"/>
      <dgm:spPr>
        <a:effectLst>
          <a:outerShdw blurRad="50800" dist="38100" dir="2700000" algn="tl" rotWithShape="0">
            <a:prstClr val="black">
              <a:alpha val="40000"/>
            </a:prstClr>
          </a:outerShdw>
        </a:effectLst>
      </dgm:spPr>
      <dgm:t>
        <a:bodyPr/>
        <a:lstStyle/>
        <a:p>
          <a:r>
            <a:rPr lang="es-ES" sz="1600" dirty="0" smtClean="0"/>
            <a:t>Potenciar la innovación</a:t>
          </a:r>
          <a:endParaRPr lang="es-ES" sz="1600" dirty="0"/>
        </a:p>
      </dgm:t>
    </dgm:pt>
    <dgm:pt modelId="{DFAEC91E-6BC8-4DD2-97B7-76D5246BE6BA}" type="parTrans" cxnId="{25D34D68-95BD-46D8-828D-B2F5E4F07775}">
      <dgm:prSet/>
      <dgm:spPr/>
      <dgm:t>
        <a:bodyPr/>
        <a:lstStyle/>
        <a:p>
          <a:endParaRPr lang="es-ES"/>
        </a:p>
      </dgm:t>
    </dgm:pt>
    <dgm:pt modelId="{427E2FA7-FB29-421D-BE78-C3C1A71D8B84}" type="sibTrans" cxnId="{25D34D68-95BD-46D8-828D-B2F5E4F07775}">
      <dgm:prSet/>
      <dgm:spPr/>
      <dgm:t>
        <a:bodyPr/>
        <a:lstStyle/>
        <a:p>
          <a:endParaRPr lang="es-ES"/>
        </a:p>
      </dgm:t>
    </dgm:pt>
    <dgm:pt modelId="{0015CE71-0395-458B-ADF5-A3C2F13C1A68}">
      <dgm:prSet phldrT="[Texto]" custT="1"/>
      <dgm:spPr>
        <a:effectLst>
          <a:outerShdw blurRad="50800" dist="38100" dir="2700000" algn="tl" rotWithShape="0">
            <a:prstClr val="black">
              <a:alpha val="40000"/>
            </a:prstClr>
          </a:outerShdw>
        </a:effectLst>
      </dgm:spPr>
      <dgm:t>
        <a:bodyPr/>
        <a:lstStyle/>
        <a:p>
          <a:r>
            <a:rPr lang="es-ES" sz="1400" dirty="0" smtClean="0"/>
            <a:t>incrementar  participación estudiantes, trabajadores, profesorado</a:t>
          </a:r>
          <a:endParaRPr lang="es-ES" sz="1400" dirty="0"/>
        </a:p>
      </dgm:t>
    </dgm:pt>
    <dgm:pt modelId="{93AE7817-5B46-49F2-A7B1-E09E19C87528}" type="parTrans" cxnId="{7DFDAB15-8B9C-490C-9A26-9AD1A50ED246}">
      <dgm:prSet/>
      <dgm:spPr/>
      <dgm:t>
        <a:bodyPr/>
        <a:lstStyle/>
        <a:p>
          <a:endParaRPr lang="es-ES"/>
        </a:p>
      </dgm:t>
    </dgm:pt>
    <dgm:pt modelId="{C67F498B-5592-4F0F-8B3D-C84A53983729}" type="sibTrans" cxnId="{7DFDAB15-8B9C-490C-9A26-9AD1A50ED246}">
      <dgm:prSet/>
      <dgm:spPr/>
      <dgm:t>
        <a:bodyPr/>
        <a:lstStyle/>
        <a:p>
          <a:endParaRPr lang="es-ES"/>
        </a:p>
      </dgm:t>
    </dgm:pt>
    <dgm:pt modelId="{33705C63-B65B-4E68-AE4A-76FAACD6E401}">
      <dgm:prSet phldrT="[Texto]"/>
      <dgm:spPr/>
      <dgm:t>
        <a:bodyPr/>
        <a:lstStyle/>
        <a:p>
          <a:endParaRPr lang="es-ES"/>
        </a:p>
      </dgm:t>
    </dgm:pt>
    <dgm:pt modelId="{6069A398-DBD3-42C9-8B39-FAF84E585CB0}" type="parTrans" cxnId="{3686A550-1806-4D82-B24E-4E23B0AB84F4}">
      <dgm:prSet/>
      <dgm:spPr/>
      <dgm:t>
        <a:bodyPr/>
        <a:lstStyle/>
        <a:p>
          <a:endParaRPr lang="es-ES"/>
        </a:p>
      </dgm:t>
    </dgm:pt>
    <dgm:pt modelId="{202B0D9F-FF21-4B29-9C6B-8975E6E547A1}" type="sibTrans" cxnId="{3686A550-1806-4D82-B24E-4E23B0AB84F4}">
      <dgm:prSet/>
      <dgm:spPr/>
      <dgm:t>
        <a:bodyPr/>
        <a:lstStyle/>
        <a:p>
          <a:endParaRPr lang="es-ES"/>
        </a:p>
      </dgm:t>
    </dgm:pt>
    <dgm:pt modelId="{C26E7AE3-7582-4A20-9FF3-D3CE4CF9E65D}" type="pres">
      <dgm:prSet presAssocID="{51EE5892-1E5E-45B3-A77C-94062480AF4B}" presName="cycleMatrixDiagram" presStyleCnt="0">
        <dgm:presLayoutVars>
          <dgm:chMax val="1"/>
          <dgm:dir/>
          <dgm:animLvl val="lvl"/>
          <dgm:resizeHandles val="exact"/>
        </dgm:presLayoutVars>
      </dgm:prSet>
      <dgm:spPr/>
      <dgm:t>
        <a:bodyPr/>
        <a:lstStyle/>
        <a:p>
          <a:endParaRPr lang="es-ES"/>
        </a:p>
      </dgm:t>
    </dgm:pt>
    <dgm:pt modelId="{8F2E3CFC-CA6E-49A5-8481-01B633725165}" type="pres">
      <dgm:prSet presAssocID="{51EE5892-1E5E-45B3-A77C-94062480AF4B}" presName="children" presStyleCnt="0"/>
      <dgm:spPr/>
    </dgm:pt>
    <dgm:pt modelId="{BFD98F68-F4DA-43BE-B07D-D738953FE4E8}" type="pres">
      <dgm:prSet presAssocID="{51EE5892-1E5E-45B3-A77C-94062480AF4B}" presName="childPlaceholder" presStyleCnt="0"/>
      <dgm:spPr/>
    </dgm:pt>
    <dgm:pt modelId="{510A2467-77BB-4AAB-9043-C7787215B687}" type="pres">
      <dgm:prSet presAssocID="{51EE5892-1E5E-45B3-A77C-94062480AF4B}" presName="circle" presStyleCnt="0"/>
      <dgm:spPr/>
    </dgm:pt>
    <dgm:pt modelId="{C3259089-BB72-4207-B4E4-D4D7FE1CFD30}" type="pres">
      <dgm:prSet presAssocID="{51EE5892-1E5E-45B3-A77C-94062480AF4B}" presName="quadrant1" presStyleLbl="node1" presStyleIdx="0" presStyleCnt="4">
        <dgm:presLayoutVars>
          <dgm:chMax val="1"/>
          <dgm:bulletEnabled val="1"/>
        </dgm:presLayoutVars>
      </dgm:prSet>
      <dgm:spPr/>
      <dgm:t>
        <a:bodyPr/>
        <a:lstStyle/>
        <a:p>
          <a:endParaRPr lang="es-ES"/>
        </a:p>
      </dgm:t>
    </dgm:pt>
    <dgm:pt modelId="{88A3C2C0-43CF-4718-A669-065831E43299}" type="pres">
      <dgm:prSet presAssocID="{51EE5892-1E5E-45B3-A77C-94062480AF4B}" presName="quadrant2" presStyleLbl="node1" presStyleIdx="1" presStyleCnt="4">
        <dgm:presLayoutVars>
          <dgm:chMax val="1"/>
          <dgm:bulletEnabled val="1"/>
        </dgm:presLayoutVars>
      </dgm:prSet>
      <dgm:spPr/>
      <dgm:t>
        <a:bodyPr/>
        <a:lstStyle/>
        <a:p>
          <a:endParaRPr lang="es-ES"/>
        </a:p>
      </dgm:t>
    </dgm:pt>
    <dgm:pt modelId="{EDEBB9FE-ECA3-447A-B6F6-A6569CC98077}" type="pres">
      <dgm:prSet presAssocID="{51EE5892-1E5E-45B3-A77C-94062480AF4B}" presName="quadrant3" presStyleLbl="node1" presStyleIdx="2" presStyleCnt="4">
        <dgm:presLayoutVars>
          <dgm:chMax val="1"/>
          <dgm:bulletEnabled val="1"/>
        </dgm:presLayoutVars>
      </dgm:prSet>
      <dgm:spPr/>
      <dgm:t>
        <a:bodyPr/>
        <a:lstStyle/>
        <a:p>
          <a:endParaRPr lang="es-ES"/>
        </a:p>
      </dgm:t>
    </dgm:pt>
    <dgm:pt modelId="{40D6DFEE-36FF-4559-8E73-665E6D68F05E}" type="pres">
      <dgm:prSet presAssocID="{51EE5892-1E5E-45B3-A77C-94062480AF4B}" presName="quadrant4" presStyleLbl="node1" presStyleIdx="3" presStyleCnt="4">
        <dgm:presLayoutVars>
          <dgm:chMax val="1"/>
          <dgm:bulletEnabled val="1"/>
        </dgm:presLayoutVars>
      </dgm:prSet>
      <dgm:spPr/>
      <dgm:t>
        <a:bodyPr/>
        <a:lstStyle/>
        <a:p>
          <a:endParaRPr lang="es-ES"/>
        </a:p>
      </dgm:t>
    </dgm:pt>
    <dgm:pt modelId="{F66E3034-B2E0-4B7C-8E67-9B0782BCAB65}" type="pres">
      <dgm:prSet presAssocID="{51EE5892-1E5E-45B3-A77C-94062480AF4B}" presName="quadrantPlaceholder" presStyleCnt="0"/>
      <dgm:spPr/>
    </dgm:pt>
    <dgm:pt modelId="{7C89F3D6-DC87-4F1D-A4C1-C5EA253092A5}" type="pres">
      <dgm:prSet presAssocID="{51EE5892-1E5E-45B3-A77C-94062480AF4B}" presName="center1" presStyleLbl="fgShp" presStyleIdx="0" presStyleCnt="2"/>
      <dgm:spPr/>
    </dgm:pt>
    <dgm:pt modelId="{DC513663-D243-4BA5-B9FF-8BAEEC28E8A7}" type="pres">
      <dgm:prSet presAssocID="{51EE5892-1E5E-45B3-A77C-94062480AF4B}" presName="center2" presStyleLbl="fgShp" presStyleIdx="1" presStyleCnt="2"/>
      <dgm:spPr/>
    </dgm:pt>
  </dgm:ptLst>
  <dgm:cxnLst>
    <dgm:cxn modelId="{04DD49ED-6ADB-4DED-9C1C-488C3D5B3E27}" type="presOf" srcId="{406E7612-D394-4597-8DF1-649B39BC3258}" destId="{EDEBB9FE-ECA3-447A-B6F6-A6569CC98077}" srcOrd="0" destOrd="0" presId="urn:microsoft.com/office/officeart/2005/8/layout/cycle4#1"/>
    <dgm:cxn modelId="{BB71150D-681B-4531-8AC1-A6442DDD3DC5}" srcId="{51EE5892-1E5E-45B3-A77C-94062480AF4B}" destId="{8F2C068C-33E4-4510-A4AC-0836142F41C5}" srcOrd="1" destOrd="0" parTransId="{5BC7E1A1-E4FD-45AE-9E8C-FC151A09C3C1}" sibTransId="{F5F441AB-5363-4EA9-999B-E598569327CF}"/>
    <dgm:cxn modelId="{CFD7D0CB-EE16-4EE5-9E1F-7634FE86C5CA}" srcId="{51EE5892-1E5E-45B3-A77C-94062480AF4B}" destId="{9703CAF0-4955-40BA-9394-61F9F00F9EB1}" srcOrd="0" destOrd="0" parTransId="{CE87A72E-A333-4234-9F2D-798F53B592AA}" sibTransId="{4B119C14-0D9A-490E-BA60-4C72AD544E3F}"/>
    <dgm:cxn modelId="{5F35C226-BE0C-4B35-9304-3DD3D6DC1EAA}" type="presOf" srcId="{51EE5892-1E5E-45B3-A77C-94062480AF4B}" destId="{C26E7AE3-7582-4A20-9FF3-D3CE4CF9E65D}" srcOrd="0" destOrd="0" presId="urn:microsoft.com/office/officeart/2005/8/layout/cycle4#1"/>
    <dgm:cxn modelId="{D945B997-1848-4107-8514-1EA630D9BF4D}" type="presOf" srcId="{8F2C068C-33E4-4510-A4AC-0836142F41C5}" destId="{88A3C2C0-43CF-4718-A669-065831E43299}" srcOrd="0" destOrd="0" presId="urn:microsoft.com/office/officeart/2005/8/layout/cycle4#1"/>
    <dgm:cxn modelId="{25D34D68-95BD-46D8-828D-B2F5E4F07775}" srcId="{51EE5892-1E5E-45B3-A77C-94062480AF4B}" destId="{406E7612-D394-4597-8DF1-649B39BC3258}" srcOrd="2" destOrd="0" parTransId="{DFAEC91E-6BC8-4DD2-97B7-76D5246BE6BA}" sibTransId="{427E2FA7-FB29-421D-BE78-C3C1A71D8B84}"/>
    <dgm:cxn modelId="{1254A056-2330-4234-836E-0107A68D5EB7}" type="presOf" srcId="{9703CAF0-4955-40BA-9394-61F9F00F9EB1}" destId="{C3259089-BB72-4207-B4E4-D4D7FE1CFD30}" srcOrd="0" destOrd="0" presId="urn:microsoft.com/office/officeart/2005/8/layout/cycle4#1"/>
    <dgm:cxn modelId="{3686A550-1806-4D82-B24E-4E23B0AB84F4}" srcId="{51EE5892-1E5E-45B3-A77C-94062480AF4B}" destId="{33705C63-B65B-4E68-AE4A-76FAACD6E401}" srcOrd="4" destOrd="0" parTransId="{6069A398-DBD3-42C9-8B39-FAF84E585CB0}" sibTransId="{202B0D9F-FF21-4B29-9C6B-8975E6E547A1}"/>
    <dgm:cxn modelId="{2660BFCC-42AF-42CB-9DB8-9C1012A6866D}" type="presOf" srcId="{0015CE71-0395-458B-ADF5-A3C2F13C1A68}" destId="{40D6DFEE-36FF-4559-8E73-665E6D68F05E}" srcOrd="0" destOrd="0" presId="urn:microsoft.com/office/officeart/2005/8/layout/cycle4#1"/>
    <dgm:cxn modelId="{7DFDAB15-8B9C-490C-9A26-9AD1A50ED246}" srcId="{51EE5892-1E5E-45B3-A77C-94062480AF4B}" destId="{0015CE71-0395-458B-ADF5-A3C2F13C1A68}" srcOrd="3" destOrd="0" parTransId="{93AE7817-5B46-49F2-A7B1-E09E19C87528}" sibTransId="{C67F498B-5592-4F0F-8B3D-C84A53983729}"/>
    <dgm:cxn modelId="{6EFB4E7B-7C3B-4C48-988B-8C2B9AD2F572}" type="presParOf" srcId="{C26E7AE3-7582-4A20-9FF3-D3CE4CF9E65D}" destId="{8F2E3CFC-CA6E-49A5-8481-01B633725165}" srcOrd="0" destOrd="0" presId="urn:microsoft.com/office/officeart/2005/8/layout/cycle4#1"/>
    <dgm:cxn modelId="{99732012-F932-40CE-AE98-FB44C246B0F4}" type="presParOf" srcId="{8F2E3CFC-CA6E-49A5-8481-01B633725165}" destId="{BFD98F68-F4DA-43BE-B07D-D738953FE4E8}" srcOrd="0" destOrd="0" presId="urn:microsoft.com/office/officeart/2005/8/layout/cycle4#1"/>
    <dgm:cxn modelId="{B71DA6E1-617C-4ADB-82AC-81561FFB53D1}" type="presParOf" srcId="{C26E7AE3-7582-4A20-9FF3-D3CE4CF9E65D}" destId="{510A2467-77BB-4AAB-9043-C7787215B687}" srcOrd="1" destOrd="0" presId="urn:microsoft.com/office/officeart/2005/8/layout/cycle4#1"/>
    <dgm:cxn modelId="{791D7B3D-48C8-48C8-A40E-2656E4A4EE98}" type="presParOf" srcId="{510A2467-77BB-4AAB-9043-C7787215B687}" destId="{C3259089-BB72-4207-B4E4-D4D7FE1CFD30}" srcOrd="0" destOrd="0" presId="urn:microsoft.com/office/officeart/2005/8/layout/cycle4#1"/>
    <dgm:cxn modelId="{42FF1047-EACD-4D5A-B5D0-2F4D6EB24FB0}" type="presParOf" srcId="{510A2467-77BB-4AAB-9043-C7787215B687}" destId="{88A3C2C0-43CF-4718-A669-065831E43299}" srcOrd="1" destOrd="0" presId="urn:microsoft.com/office/officeart/2005/8/layout/cycle4#1"/>
    <dgm:cxn modelId="{95BCC828-B690-4B08-9A95-3DAF14C72F83}" type="presParOf" srcId="{510A2467-77BB-4AAB-9043-C7787215B687}" destId="{EDEBB9FE-ECA3-447A-B6F6-A6569CC98077}" srcOrd="2" destOrd="0" presId="urn:microsoft.com/office/officeart/2005/8/layout/cycle4#1"/>
    <dgm:cxn modelId="{962FD6C8-ACFF-4E51-AD05-2758263A7382}" type="presParOf" srcId="{510A2467-77BB-4AAB-9043-C7787215B687}" destId="{40D6DFEE-36FF-4559-8E73-665E6D68F05E}" srcOrd="3" destOrd="0" presId="urn:microsoft.com/office/officeart/2005/8/layout/cycle4#1"/>
    <dgm:cxn modelId="{31FE3C8E-6A35-4538-9C80-9AFB077BE784}" type="presParOf" srcId="{510A2467-77BB-4AAB-9043-C7787215B687}" destId="{F66E3034-B2E0-4B7C-8E67-9B0782BCAB65}" srcOrd="4" destOrd="0" presId="urn:microsoft.com/office/officeart/2005/8/layout/cycle4#1"/>
    <dgm:cxn modelId="{3C6BB568-6FED-44BE-BBFC-356EBBCDC168}" type="presParOf" srcId="{C26E7AE3-7582-4A20-9FF3-D3CE4CF9E65D}" destId="{7C89F3D6-DC87-4F1D-A4C1-C5EA253092A5}" srcOrd="2" destOrd="0" presId="urn:microsoft.com/office/officeart/2005/8/layout/cycle4#1"/>
    <dgm:cxn modelId="{2AC1F273-A9B2-4968-B120-0BAD63D45F15}" type="presParOf" srcId="{C26E7AE3-7582-4A20-9FF3-D3CE4CF9E65D}" destId="{DC513663-D243-4BA5-B9FF-8BAEEC28E8A7}" srcOrd="3" destOrd="0" presId="urn:microsoft.com/office/officeart/2005/8/layout/cycle4#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ECE1CAFF-A60D-4E4C-8A7E-AD31A5F7D79D}" type="doc">
      <dgm:prSet loTypeId="urn:microsoft.com/office/officeart/2008/layout/LinedList" loCatId="list" qsTypeId="urn:microsoft.com/office/officeart/2005/8/quickstyle/3d4" qsCatId="3D" csTypeId="urn:microsoft.com/office/officeart/2005/8/colors/accent1_2" csCatId="accent1" phldr="1"/>
      <dgm:spPr/>
      <dgm:t>
        <a:bodyPr/>
        <a:lstStyle/>
        <a:p>
          <a:endParaRPr lang="es-ES"/>
        </a:p>
      </dgm:t>
    </dgm:pt>
    <dgm:pt modelId="{10A3D498-4303-4742-8775-37F9B3C8FFC7}">
      <dgm:prSet phldrT="[Texto]"/>
      <dgm:spPr/>
      <dgm:t>
        <a:bodyPr anchor="t"/>
        <a:lstStyle/>
        <a:p>
          <a:r>
            <a:rPr lang="es-ES" dirty="0" smtClean="0">
              <a:solidFill>
                <a:srgbClr val="002060"/>
              </a:solidFill>
            </a:rPr>
            <a:t>Calidad</a:t>
          </a:r>
          <a:endParaRPr lang="es-ES" dirty="0">
            <a:solidFill>
              <a:srgbClr val="002060"/>
            </a:solidFill>
          </a:endParaRPr>
        </a:p>
      </dgm:t>
    </dgm:pt>
    <dgm:pt modelId="{97F81933-BDCE-4B57-81C6-4695E6CF3BFF}" type="parTrans" cxnId="{AD42F8EA-8ECC-4E0A-A661-308360505C74}">
      <dgm:prSet/>
      <dgm:spPr/>
      <dgm:t>
        <a:bodyPr/>
        <a:lstStyle/>
        <a:p>
          <a:endParaRPr lang="es-ES"/>
        </a:p>
      </dgm:t>
    </dgm:pt>
    <dgm:pt modelId="{2A31AB6C-D2CA-4A5B-B4A7-8B97A08F7F40}" type="sibTrans" cxnId="{AD42F8EA-8ECC-4E0A-A661-308360505C74}">
      <dgm:prSet/>
      <dgm:spPr/>
      <dgm:t>
        <a:bodyPr/>
        <a:lstStyle/>
        <a:p>
          <a:endParaRPr lang="es-ES"/>
        </a:p>
      </dgm:t>
    </dgm:pt>
    <dgm:pt modelId="{5E9EFEC6-0133-4C61-8267-66CA238280E6}">
      <dgm:prSet phldrT="[Texto]"/>
      <dgm:spPr/>
      <dgm:t>
        <a:bodyPr anchor="ctr"/>
        <a:lstStyle/>
        <a:p>
          <a:r>
            <a:rPr lang="es-ES" dirty="0" smtClean="0"/>
            <a:t>Convertir la formación profesional del sistema educativo en un referente de calidad de manera que goce de la máxima confianza del alumnado, del tejido empresarial y de la sociedad en general</a:t>
          </a:r>
          <a:endParaRPr lang="es-ES" dirty="0"/>
        </a:p>
      </dgm:t>
    </dgm:pt>
    <dgm:pt modelId="{1CD44FBE-4900-4FFB-B51F-72F956119DB7}" type="parTrans" cxnId="{3C21E8B0-4AE7-4537-9C3C-AC00378991FD}">
      <dgm:prSet/>
      <dgm:spPr/>
      <dgm:t>
        <a:bodyPr/>
        <a:lstStyle/>
        <a:p>
          <a:endParaRPr lang="es-ES"/>
        </a:p>
      </dgm:t>
    </dgm:pt>
    <dgm:pt modelId="{8053F572-D828-439F-83BB-02A056E90C6A}" type="sibTrans" cxnId="{3C21E8B0-4AE7-4537-9C3C-AC00378991FD}">
      <dgm:prSet/>
      <dgm:spPr/>
      <dgm:t>
        <a:bodyPr/>
        <a:lstStyle/>
        <a:p>
          <a:endParaRPr lang="es-ES"/>
        </a:p>
      </dgm:t>
    </dgm:pt>
    <dgm:pt modelId="{85448D18-699E-4C88-91C2-C928B8FECAAA}">
      <dgm:prSet phldrT="[Texto]"/>
      <dgm:spPr/>
      <dgm:t>
        <a:bodyPr anchor="ctr"/>
        <a:lstStyle/>
        <a:p>
          <a:r>
            <a:rPr lang="es-ES" dirty="0" smtClean="0"/>
            <a:t>Fomentar la cultura de la mejora y aseguramiento de la calidad e innovación en la formación profesional del sistema educativo</a:t>
          </a:r>
          <a:endParaRPr lang="es-ES" dirty="0"/>
        </a:p>
      </dgm:t>
    </dgm:pt>
    <dgm:pt modelId="{F124D854-F848-450C-BC6C-D9FAA2D2664D}" type="parTrans" cxnId="{06637E43-D0DD-4A35-801D-EB0330FAC09B}">
      <dgm:prSet/>
      <dgm:spPr/>
      <dgm:t>
        <a:bodyPr/>
        <a:lstStyle/>
        <a:p>
          <a:endParaRPr lang="es-ES"/>
        </a:p>
      </dgm:t>
    </dgm:pt>
    <dgm:pt modelId="{F7D2416F-9C64-4D51-A69B-B59FE0B20FC9}" type="sibTrans" cxnId="{06637E43-D0DD-4A35-801D-EB0330FAC09B}">
      <dgm:prSet/>
      <dgm:spPr/>
      <dgm:t>
        <a:bodyPr/>
        <a:lstStyle/>
        <a:p>
          <a:endParaRPr lang="es-ES"/>
        </a:p>
      </dgm:t>
    </dgm:pt>
    <dgm:pt modelId="{7958867E-4EFE-43C7-89D6-BD532CE65F53}">
      <dgm:prSet phldrT="[Texto]"/>
      <dgm:spPr/>
      <dgm:t>
        <a:bodyPr anchor="ctr"/>
        <a:lstStyle/>
        <a:p>
          <a:r>
            <a:rPr lang="es-ES" dirty="0" smtClean="0"/>
            <a:t>Proponer estrategias y coordinar acciones y medidas de planificación, desarrollo y evaluación conducentes a mejorar la calidad de la enseñanza y de los servicios de la formación profesional del sistema educativo</a:t>
          </a:r>
          <a:endParaRPr lang="es-ES" dirty="0"/>
        </a:p>
      </dgm:t>
    </dgm:pt>
    <dgm:pt modelId="{37916BC5-89A5-4754-A2E9-B6D05137D9DB}" type="parTrans" cxnId="{B60EB112-C14A-4B48-92AF-98E50D7776D7}">
      <dgm:prSet/>
      <dgm:spPr/>
      <dgm:t>
        <a:bodyPr/>
        <a:lstStyle/>
        <a:p>
          <a:endParaRPr lang="es-ES"/>
        </a:p>
      </dgm:t>
    </dgm:pt>
    <dgm:pt modelId="{97BE281C-F757-49D0-A470-D59880D15307}" type="sibTrans" cxnId="{B60EB112-C14A-4B48-92AF-98E50D7776D7}">
      <dgm:prSet/>
      <dgm:spPr/>
      <dgm:t>
        <a:bodyPr/>
        <a:lstStyle/>
        <a:p>
          <a:endParaRPr lang="es-ES"/>
        </a:p>
      </dgm:t>
    </dgm:pt>
    <dgm:pt modelId="{BFC9A345-9D88-4F70-B2A1-707FBFB06C22}">
      <dgm:prSet phldrT="[Texto]"/>
      <dgm:spPr/>
      <dgm:t>
        <a:bodyPr anchor="ctr"/>
        <a:lstStyle/>
        <a:p>
          <a:r>
            <a:rPr lang="es-ES" dirty="0" smtClean="0"/>
            <a:t>Desarrollar procedimientos para el seguimiento y evaluación de la mejora continua de la formación profesional</a:t>
          </a:r>
          <a:endParaRPr lang="es-ES" dirty="0"/>
        </a:p>
      </dgm:t>
    </dgm:pt>
    <dgm:pt modelId="{FB9FD9A0-1090-43FE-B41B-90B438544C01}" type="parTrans" cxnId="{C2D08D81-309E-439A-8CC8-0DE2A6621F79}">
      <dgm:prSet/>
      <dgm:spPr/>
      <dgm:t>
        <a:bodyPr/>
        <a:lstStyle/>
        <a:p>
          <a:endParaRPr lang="es-ES"/>
        </a:p>
      </dgm:t>
    </dgm:pt>
    <dgm:pt modelId="{88355D6B-CF29-4134-8732-51805972E167}" type="sibTrans" cxnId="{C2D08D81-309E-439A-8CC8-0DE2A6621F79}">
      <dgm:prSet/>
      <dgm:spPr/>
      <dgm:t>
        <a:bodyPr/>
        <a:lstStyle/>
        <a:p>
          <a:endParaRPr lang="es-ES"/>
        </a:p>
      </dgm:t>
    </dgm:pt>
    <dgm:pt modelId="{B5312B32-5057-4E90-B9DB-F68625F88C4A}" type="pres">
      <dgm:prSet presAssocID="{ECE1CAFF-A60D-4E4C-8A7E-AD31A5F7D79D}" presName="vert0" presStyleCnt="0">
        <dgm:presLayoutVars>
          <dgm:dir/>
          <dgm:animOne val="branch"/>
          <dgm:animLvl val="lvl"/>
        </dgm:presLayoutVars>
      </dgm:prSet>
      <dgm:spPr/>
      <dgm:t>
        <a:bodyPr/>
        <a:lstStyle/>
        <a:p>
          <a:endParaRPr lang="es-ES"/>
        </a:p>
      </dgm:t>
    </dgm:pt>
    <dgm:pt modelId="{83E56D92-1622-4026-BF50-D43592C42A36}" type="pres">
      <dgm:prSet presAssocID="{10A3D498-4303-4742-8775-37F9B3C8FFC7}" presName="thickLine" presStyleLbl="alignNode1" presStyleIdx="0" presStyleCnt="1"/>
      <dgm:spPr/>
    </dgm:pt>
    <dgm:pt modelId="{2D51A392-AA9A-4685-8C42-EEF5CAC972A9}" type="pres">
      <dgm:prSet presAssocID="{10A3D498-4303-4742-8775-37F9B3C8FFC7}" presName="horz1" presStyleCnt="0"/>
      <dgm:spPr/>
    </dgm:pt>
    <dgm:pt modelId="{5D21BD97-8BD7-4194-84E6-2E52FDB8170C}" type="pres">
      <dgm:prSet presAssocID="{10A3D498-4303-4742-8775-37F9B3C8FFC7}" presName="tx1" presStyleLbl="revTx" presStyleIdx="0" presStyleCnt="5"/>
      <dgm:spPr/>
      <dgm:t>
        <a:bodyPr/>
        <a:lstStyle/>
        <a:p>
          <a:endParaRPr lang="es-ES"/>
        </a:p>
      </dgm:t>
    </dgm:pt>
    <dgm:pt modelId="{574DD6EA-8583-4359-9DDE-46150D48ED10}" type="pres">
      <dgm:prSet presAssocID="{10A3D498-4303-4742-8775-37F9B3C8FFC7}" presName="vert1" presStyleCnt="0"/>
      <dgm:spPr/>
    </dgm:pt>
    <dgm:pt modelId="{A28493C3-E3CA-4A86-9519-0FDDD55766FE}" type="pres">
      <dgm:prSet presAssocID="{5E9EFEC6-0133-4C61-8267-66CA238280E6}" presName="vertSpace2a" presStyleCnt="0"/>
      <dgm:spPr/>
    </dgm:pt>
    <dgm:pt modelId="{60292F87-9876-461F-A5D4-A8C7E47B19F5}" type="pres">
      <dgm:prSet presAssocID="{5E9EFEC6-0133-4C61-8267-66CA238280E6}" presName="horz2" presStyleCnt="0"/>
      <dgm:spPr/>
    </dgm:pt>
    <dgm:pt modelId="{78016F2E-1BAF-4E1C-B783-769B9CBA16FD}" type="pres">
      <dgm:prSet presAssocID="{5E9EFEC6-0133-4C61-8267-66CA238280E6}" presName="horzSpace2" presStyleCnt="0"/>
      <dgm:spPr/>
    </dgm:pt>
    <dgm:pt modelId="{18F964C6-7662-4216-AD92-AC6CE6DC673F}" type="pres">
      <dgm:prSet presAssocID="{5E9EFEC6-0133-4C61-8267-66CA238280E6}" presName="tx2" presStyleLbl="revTx" presStyleIdx="1" presStyleCnt="5"/>
      <dgm:spPr/>
      <dgm:t>
        <a:bodyPr/>
        <a:lstStyle/>
        <a:p>
          <a:endParaRPr lang="es-ES"/>
        </a:p>
      </dgm:t>
    </dgm:pt>
    <dgm:pt modelId="{41E02E98-4EB7-4061-A8F9-66E667891129}" type="pres">
      <dgm:prSet presAssocID="{5E9EFEC6-0133-4C61-8267-66CA238280E6}" presName="vert2" presStyleCnt="0"/>
      <dgm:spPr/>
    </dgm:pt>
    <dgm:pt modelId="{DFED4FE6-00F0-496B-8CB7-B5E416629F56}" type="pres">
      <dgm:prSet presAssocID="{5E9EFEC6-0133-4C61-8267-66CA238280E6}" presName="thinLine2b" presStyleLbl="callout" presStyleIdx="0" presStyleCnt="4"/>
      <dgm:spPr/>
    </dgm:pt>
    <dgm:pt modelId="{AF054A1C-7285-4908-948B-8CB267C4649B}" type="pres">
      <dgm:prSet presAssocID="{5E9EFEC6-0133-4C61-8267-66CA238280E6}" presName="vertSpace2b" presStyleCnt="0"/>
      <dgm:spPr/>
    </dgm:pt>
    <dgm:pt modelId="{9390A947-95A7-45CD-A1A5-0711BDD9D876}" type="pres">
      <dgm:prSet presAssocID="{85448D18-699E-4C88-91C2-C928B8FECAAA}" presName="horz2" presStyleCnt="0"/>
      <dgm:spPr/>
    </dgm:pt>
    <dgm:pt modelId="{112A2C02-99DB-4F5D-85D7-28540F9F1AB6}" type="pres">
      <dgm:prSet presAssocID="{85448D18-699E-4C88-91C2-C928B8FECAAA}" presName="horzSpace2" presStyleCnt="0"/>
      <dgm:spPr/>
    </dgm:pt>
    <dgm:pt modelId="{52D1DEDF-6844-4701-926B-2CE3E04E2B09}" type="pres">
      <dgm:prSet presAssocID="{85448D18-699E-4C88-91C2-C928B8FECAAA}" presName="tx2" presStyleLbl="revTx" presStyleIdx="2" presStyleCnt="5"/>
      <dgm:spPr/>
      <dgm:t>
        <a:bodyPr/>
        <a:lstStyle/>
        <a:p>
          <a:endParaRPr lang="es-ES"/>
        </a:p>
      </dgm:t>
    </dgm:pt>
    <dgm:pt modelId="{398EECC7-DBFD-4CD3-90D4-EE614E3A4D66}" type="pres">
      <dgm:prSet presAssocID="{85448D18-699E-4C88-91C2-C928B8FECAAA}" presName="vert2" presStyleCnt="0"/>
      <dgm:spPr/>
    </dgm:pt>
    <dgm:pt modelId="{1C617D5F-60C8-46AC-B869-5CB053F795D7}" type="pres">
      <dgm:prSet presAssocID="{85448D18-699E-4C88-91C2-C928B8FECAAA}" presName="thinLine2b" presStyleLbl="callout" presStyleIdx="1" presStyleCnt="4"/>
      <dgm:spPr/>
    </dgm:pt>
    <dgm:pt modelId="{B63B627D-85DF-4C12-8218-216F2806B1F4}" type="pres">
      <dgm:prSet presAssocID="{85448D18-699E-4C88-91C2-C928B8FECAAA}" presName="vertSpace2b" presStyleCnt="0"/>
      <dgm:spPr/>
    </dgm:pt>
    <dgm:pt modelId="{DB5DE4D1-E605-4E7B-840F-40870462E6A8}" type="pres">
      <dgm:prSet presAssocID="{7958867E-4EFE-43C7-89D6-BD532CE65F53}" presName="horz2" presStyleCnt="0"/>
      <dgm:spPr/>
    </dgm:pt>
    <dgm:pt modelId="{3DDB18DB-E5AD-49BD-A75E-0124C49E63A1}" type="pres">
      <dgm:prSet presAssocID="{7958867E-4EFE-43C7-89D6-BD532CE65F53}" presName="horzSpace2" presStyleCnt="0"/>
      <dgm:spPr/>
    </dgm:pt>
    <dgm:pt modelId="{67DA9AD0-C477-4F79-AF68-921E67A7E253}" type="pres">
      <dgm:prSet presAssocID="{7958867E-4EFE-43C7-89D6-BD532CE65F53}" presName="tx2" presStyleLbl="revTx" presStyleIdx="3" presStyleCnt="5"/>
      <dgm:spPr/>
      <dgm:t>
        <a:bodyPr/>
        <a:lstStyle/>
        <a:p>
          <a:endParaRPr lang="es-ES"/>
        </a:p>
      </dgm:t>
    </dgm:pt>
    <dgm:pt modelId="{D035468C-1210-4D5D-8A97-E8A0F5C5843B}" type="pres">
      <dgm:prSet presAssocID="{7958867E-4EFE-43C7-89D6-BD532CE65F53}" presName="vert2" presStyleCnt="0"/>
      <dgm:spPr/>
    </dgm:pt>
    <dgm:pt modelId="{3B451161-EF8F-4F2B-81A9-D08CB26EFDEC}" type="pres">
      <dgm:prSet presAssocID="{7958867E-4EFE-43C7-89D6-BD532CE65F53}" presName="thinLine2b" presStyleLbl="callout" presStyleIdx="2" presStyleCnt="4"/>
      <dgm:spPr/>
    </dgm:pt>
    <dgm:pt modelId="{9A2236C0-9E06-49A1-ABA4-966BA7044CD8}" type="pres">
      <dgm:prSet presAssocID="{7958867E-4EFE-43C7-89D6-BD532CE65F53}" presName="vertSpace2b" presStyleCnt="0"/>
      <dgm:spPr/>
    </dgm:pt>
    <dgm:pt modelId="{1541854F-E122-4276-BB35-9BD5E3A2EA57}" type="pres">
      <dgm:prSet presAssocID="{BFC9A345-9D88-4F70-B2A1-707FBFB06C22}" presName="horz2" presStyleCnt="0"/>
      <dgm:spPr/>
    </dgm:pt>
    <dgm:pt modelId="{4522A2A1-1B28-4AF0-9431-472A64EB307E}" type="pres">
      <dgm:prSet presAssocID="{BFC9A345-9D88-4F70-B2A1-707FBFB06C22}" presName="horzSpace2" presStyleCnt="0"/>
      <dgm:spPr/>
    </dgm:pt>
    <dgm:pt modelId="{F43A25F3-903A-415E-8B9F-86B33715B216}" type="pres">
      <dgm:prSet presAssocID="{BFC9A345-9D88-4F70-B2A1-707FBFB06C22}" presName="tx2" presStyleLbl="revTx" presStyleIdx="4" presStyleCnt="5"/>
      <dgm:spPr/>
      <dgm:t>
        <a:bodyPr/>
        <a:lstStyle/>
        <a:p>
          <a:endParaRPr lang="es-ES"/>
        </a:p>
      </dgm:t>
    </dgm:pt>
    <dgm:pt modelId="{A4A21773-C55E-474C-BB8B-FD66415CFD6D}" type="pres">
      <dgm:prSet presAssocID="{BFC9A345-9D88-4F70-B2A1-707FBFB06C22}" presName="vert2" presStyleCnt="0"/>
      <dgm:spPr/>
    </dgm:pt>
    <dgm:pt modelId="{CFA933BB-4757-4143-83AB-F7B7ED82C744}" type="pres">
      <dgm:prSet presAssocID="{BFC9A345-9D88-4F70-B2A1-707FBFB06C22}" presName="thinLine2b" presStyleLbl="callout" presStyleIdx="3" presStyleCnt="4"/>
      <dgm:spPr/>
    </dgm:pt>
    <dgm:pt modelId="{422FF519-898E-4871-8D27-9DFA19152E3E}" type="pres">
      <dgm:prSet presAssocID="{BFC9A345-9D88-4F70-B2A1-707FBFB06C22}" presName="vertSpace2b" presStyleCnt="0"/>
      <dgm:spPr/>
    </dgm:pt>
  </dgm:ptLst>
  <dgm:cxnLst>
    <dgm:cxn modelId="{E8FCAF83-4BE1-4C0B-BC54-2913DB11661C}" type="presOf" srcId="{10A3D498-4303-4742-8775-37F9B3C8FFC7}" destId="{5D21BD97-8BD7-4194-84E6-2E52FDB8170C}" srcOrd="0" destOrd="0" presId="urn:microsoft.com/office/officeart/2008/layout/LinedList"/>
    <dgm:cxn modelId="{06637E43-D0DD-4A35-801D-EB0330FAC09B}" srcId="{10A3D498-4303-4742-8775-37F9B3C8FFC7}" destId="{85448D18-699E-4C88-91C2-C928B8FECAAA}" srcOrd="1" destOrd="0" parTransId="{F124D854-F848-450C-BC6C-D9FAA2D2664D}" sibTransId="{F7D2416F-9C64-4D51-A69B-B59FE0B20FC9}"/>
    <dgm:cxn modelId="{49D30FE6-18A5-4B87-BA7C-C0523A86B82D}" type="presOf" srcId="{5E9EFEC6-0133-4C61-8267-66CA238280E6}" destId="{18F964C6-7662-4216-AD92-AC6CE6DC673F}" srcOrd="0" destOrd="0" presId="urn:microsoft.com/office/officeart/2008/layout/LinedList"/>
    <dgm:cxn modelId="{E304E9B1-4477-40D7-8369-83DBBE8D0703}" type="presOf" srcId="{7958867E-4EFE-43C7-89D6-BD532CE65F53}" destId="{67DA9AD0-C477-4F79-AF68-921E67A7E253}" srcOrd="0" destOrd="0" presId="urn:microsoft.com/office/officeart/2008/layout/LinedList"/>
    <dgm:cxn modelId="{C2D08D81-309E-439A-8CC8-0DE2A6621F79}" srcId="{10A3D498-4303-4742-8775-37F9B3C8FFC7}" destId="{BFC9A345-9D88-4F70-B2A1-707FBFB06C22}" srcOrd="3" destOrd="0" parTransId="{FB9FD9A0-1090-43FE-B41B-90B438544C01}" sibTransId="{88355D6B-CF29-4134-8732-51805972E167}"/>
    <dgm:cxn modelId="{AD42F8EA-8ECC-4E0A-A661-308360505C74}" srcId="{ECE1CAFF-A60D-4E4C-8A7E-AD31A5F7D79D}" destId="{10A3D498-4303-4742-8775-37F9B3C8FFC7}" srcOrd="0" destOrd="0" parTransId="{97F81933-BDCE-4B57-81C6-4695E6CF3BFF}" sibTransId="{2A31AB6C-D2CA-4A5B-B4A7-8B97A08F7F40}"/>
    <dgm:cxn modelId="{B60EB112-C14A-4B48-92AF-98E50D7776D7}" srcId="{10A3D498-4303-4742-8775-37F9B3C8FFC7}" destId="{7958867E-4EFE-43C7-89D6-BD532CE65F53}" srcOrd="2" destOrd="0" parTransId="{37916BC5-89A5-4754-A2E9-B6D05137D9DB}" sibTransId="{97BE281C-F757-49D0-A470-D59880D15307}"/>
    <dgm:cxn modelId="{3C21E8B0-4AE7-4537-9C3C-AC00378991FD}" srcId="{10A3D498-4303-4742-8775-37F9B3C8FFC7}" destId="{5E9EFEC6-0133-4C61-8267-66CA238280E6}" srcOrd="0" destOrd="0" parTransId="{1CD44FBE-4900-4FFB-B51F-72F956119DB7}" sibTransId="{8053F572-D828-439F-83BB-02A056E90C6A}"/>
    <dgm:cxn modelId="{EAB80754-920B-4A0F-95B6-91FFA56B6FE7}" type="presOf" srcId="{BFC9A345-9D88-4F70-B2A1-707FBFB06C22}" destId="{F43A25F3-903A-415E-8B9F-86B33715B216}" srcOrd="0" destOrd="0" presId="urn:microsoft.com/office/officeart/2008/layout/LinedList"/>
    <dgm:cxn modelId="{4DAABE77-DFC8-43E2-BDF8-462AD4F8D1FD}" type="presOf" srcId="{85448D18-699E-4C88-91C2-C928B8FECAAA}" destId="{52D1DEDF-6844-4701-926B-2CE3E04E2B09}" srcOrd="0" destOrd="0" presId="urn:microsoft.com/office/officeart/2008/layout/LinedList"/>
    <dgm:cxn modelId="{1C6DBCDA-D82E-4707-8F83-44B4E1B4C612}" type="presOf" srcId="{ECE1CAFF-A60D-4E4C-8A7E-AD31A5F7D79D}" destId="{B5312B32-5057-4E90-B9DB-F68625F88C4A}" srcOrd="0" destOrd="0" presId="urn:microsoft.com/office/officeart/2008/layout/LinedList"/>
    <dgm:cxn modelId="{55B17FEA-065F-4435-9171-3D6016797CA0}" type="presParOf" srcId="{B5312B32-5057-4E90-B9DB-F68625F88C4A}" destId="{83E56D92-1622-4026-BF50-D43592C42A36}" srcOrd="0" destOrd="0" presId="urn:microsoft.com/office/officeart/2008/layout/LinedList"/>
    <dgm:cxn modelId="{18D8C309-99F1-4114-A69D-6C9DE65E919F}" type="presParOf" srcId="{B5312B32-5057-4E90-B9DB-F68625F88C4A}" destId="{2D51A392-AA9A-4685-8C42-EEF5CAC972A9}" srcOrd="1" destOrd="0" presId="urn:microsoft.com/office/officeart/2008/layout/LinedList"/>
    <dgm:cxn modelId="{A9420FBF-6AAA-42AC-BC73-B4FAB526C88E}" type="presParOf" srcId="{2D51A392-AA9A-4685-8C42-EEF5CAC972A9}" destId="{5D21BD97-8BD7-4194-84E6-2E52FDB8170C}" srcOrd="0" destOrd="0" presId="urn:microsoft.com/office/officeart/2008/layout/LinedList"/>
    <dgm:cxn modelId="{E9587AB9-33D4-4EA9-81FF-F3C4B61AF7B0}" type="presParOf" srcId="{2D51A392-AA9A-4685-8C42-EEF5CAC972A9}" destId="{574DD6EA-8583-4359-9DDE-46150D48ED10}" srcOrd="1" destOrd="0" presId="urn:microsoft.com/office/officeart/2008/layout/LinedList"/>
    <dgm:cxn modelId="{3667B616-CF5B-45D5-9641-5BEAF7799C5A}" type="presParOf" srcId="{574DD6EA-8583-4359-9DDE-46150D48ED10}" destId="{A28493C3-E3CA-4A86-9519-0FDDD55766FE}" srcOrd="0" destOrd="0" presId="urn:microsoft.com/office/officeart/2008/layout/LinedList"/>
    <dgm:cxn modelId="{9EC3585D-F53A-496D-A525-DE50BDB53DE3}" type="presParOf" srcId="{574DD6EA-8583-4359-9DDE-46150D48ED10}" destId="{60292F87-9876-461F-A5D4-A8C7E47B19F5}" srcOrd="1" destOrd="0" presId="urn:microsoft.com/office/officeart/2008/layout/LinedList"/>
    <dgm:cxn modelId="{C7B6E0F9-6D8A-4221-8AFF-3C5454F7F4CF}" type="presParOf" srcId="{60292F87-9876-461F-A5D4-A8C7E47B19F5}" destId="{78016F2E-1BAF-4E1C-B783-769B9CBA16FD}" srcOrd="0" destOrd="0" presId="urn:microsoft.com/office/officeart/2008/layout/LinedList"/>
    <dgm:cxn modelId="{B65D0E95-C42D-47CD-83BA-5411CA22DC53}" type="presParOf" srcId="{60292F87-9876-461F-A5D4-A8C7E47B19F5}" destId="{18F964C6-7662-4216-AD92-AC6CE6DC673F}" srcOrd="1" destOrd="0" presId="urn:microsoft.com/office/officeart/2008/layout/LinedList"/>
    <dgm:cxn modelId="{953801A0-C471-49D0-A172-0BDB90E7F51F}" type="presParOf" srcId="{60292F87-9876-461F-A5D4-A8C7E47B19F5}" destId="{41E02E98-4EB7-4061-A8F9-66E667891129}" srcOrd="2" destOrd="0" presId="urn:microsoft.com/office/officeart/2008/layout/LinedList"/>
    <dgm:cxn modelId="{28726F50-1A93-482E-B890-EA7CE5184844}" type="presParOf" srcId="{574DD6EA-8583-4359-9DDE-46150D48ED10}" destId="{DFED4FE6-00F0-496B-8CB7-B5E416629F56}" srcOrd="2" destOrd="0" presId="urn:microsoft.com/office/officeart/2008/layout/LinedList"/>
    <dgm:cxn modelId="{F2F42D38-9846-4F38-A9E1-7A0EF54934C3}" type="presParOf" srcId="{574DD6EA-8583-4359-9DDE-46150D48ED10}" destId="{AF054A1C-7285-4908-948B-8CB267C4649B}" srcOrd="3" destOrd="0" presId="urn:microsoft.com/office/officeart/2008/layout/LinedList"/>
    <dgm:cxn modelId="{2AE4FBBD-2EC9-4273-9936-3C4807162155}" type="presParOf" srcId="{574DD6EA-8583-4359-9DDE-46150D48ED10}" destId="{9390A947-95A7-45CD-A1A5-0711BDD9D876}" srcOrd="4" destOrd="0" presId="urn:microsoft.com/office/officeart/2008/layout/LinedList"/>
    <dgm:cxn modelId="{E855088D-5173-4316-A907-60AA2E4DEA91}" type="presParOf" srcId="{9390A947-95A7-45CD-A1A5-0711BDD9D876}" destId="{112A2C02-99DB-4F5D-85D7-28540F9F1AB6}" srcOrd="0" destOrd="0" presId="urn:microsoft.com/office/officeart/2008/layout/LinedList"/>
    <dgm:cxn modelId="{92439A58-6595-4055-BBB4-0C4E15CEC315}" type="presParOf" srcId="{9390A947-95A7-45CD-A1A5-0711BDD9D876}" destId="{52D1DEDF-6844-4701-926B-2CE3E04E2B09}" srcOrd="1" destOrd="0" presId="urn:microsoft.com/office/officeart/2008/layout/LinedList"/>
    <dgm:cxn modelId="{F347BA4F-B4FF-4CA2-A308-87E7512A1401}" type="presParOf" srcId="{9390A947-95A7-45CD-A1A5-0711BDD9D876}" destId="{398EECC7-DBFD-4CD3-90D4-EE614E3A4D66}" srcOrd="2" destOrd="0" presId="urn:microsoft.com/office/officeart/2008/layout/LinedList"/>
    <dgm:cxn modelId="{1CDB75F5-6C7E-4AD4-84EB-4AB15B3FBBBA}" type="presParOf" srcId="{574DD6EA-8583-4359-9DDE-46150D48ED10}" destId="{1C617D5F-60C8-46AC-B869-5CB053F795D7}" srcOrd="5" destOrd="0" presId="urn:microsoft.com/office/officeart/2008/layout/LinedList"/>
    <dgm:cxn modelId="{5F7096A4-A1D6-437A-AA5A-2B81C94B1DB1}" type="presParOf" srcId="{574DD6EA-8583-4359-9DDE-46150D48ED10}" destId="{B63B627D-85DF-4C12-8218-216F2806B1F4}" srcOrd="6" destOrd="0" presId="urn:microsoft.com/office/officeart/2008/layout/LinedList"/>
    <dgm:cxn modelId="{E2ABEBB8-A4E7-440B-BC8F-25132E3BE1B3}" type="presParOf" srcId="{574DD6EA-8583-4359-9DDE-46150D48ED10}" destId="{DB5DE4D1-E605-4E7B-840F-40870462E6A8}" srcOrd="7" destOrd="0" presId="urn:microsoft.com/office/officeart/2008/layout/LinedList"/>
    <dgm:cxn modelId="{28931833-3765-4651-BA83-4062E3D9ACBC}" type="presParOf" srcId="{DB5DE4D1-E605-4E7B-840F-40870462E6A8}" destId="{3DDB18DB-E5AD-49BD-A75E-0124C49E63A1}" srcOrd="0" destOrd="0" presId="urn:microsoft.com/office/officeart/2008/layout/LinedList"/>
    <dgm:cxn modelId="{BD1D2E5F-18CE-4CDE-8F16-A98BF2329664}" type="presParOf" srcId="{DB5DE4D1-E605-4E7B-840F-40870462E6A8}" destId="{67DA9AD0-C477-4F79-AF68-921E67A7E253}" srcOrd="1" destOrd="0" presId="urn:microsoft.com/office/officeart/2008/layout/LinedList"/>
    <dgm:cxn modelId="{7908459F-F469-42A3-95E5-7A437FAC9910}" type="presParOf" srcId="{DB5DE4D1-E605-4E7B-840F-40870462E6A8}" destId="{D035468C-1210-4D5D-8A97-E8A0F5C5843B}" srcOrd="2" destOrd="0" presId="urn:microsoft.com/office/officeart/2008/layout/LinedList"/>
    <dgm:cxn modelId="{BDD1E91F-356F-4DD0-B42B-3DAC8844AEA1}" type="presParOf" srcId="{574DD6EA-8583-4359-9DDE-46150D48ED10}" destId="{3B451161-EF8F-4F2B-81A9-D08CB26EFDEC}" srcOrd="8" destOrd="0" presId="urn:microsoft.com/office/officeart/2008/layout/LinedList"/>
    <dgm:cxn modelId="{C525E6D9-8B63-4519-83D3-1840154A53C3}" type="presParOf" srcId="{574DD6EA-8583-4359-9DDE-46150D48ED10}" destId="{9A2236C0-9E06-49A1-ABA4-966BA7044CD8}" srcOrd="9" destOrd="0" presId="urn:microsoft.com/office/officeart/2008/layout/LinedList"/>
    <dgm:cxn modelId="{3B6C5514-7690-4F72-AC2F-C38798C49E87}" type="presParOf" srcId="{574DD6EA-8583-4359-9DDE-46150D48ED10}" destId="{1541854F-E122-4276-BB35-9BD5E3A2EA57}" srcOrd="10" destOrd="0" presId="urn:microsoft.com/office/officeart/2008/layout/LinedList"/>
    <dgm:cxn modelId="{0D413A8C-FAD4-46EF-B8CD-AEAC3EE9E9C5}" type="presParOf" srcId="{1541854F-E122-4276-BB35-9BD5E3A2EA57}" destId="{4522A2A1-1B28-4AF0-9431-472A64EB307E}" srcOrd="0" destOrd="0" presId="urn:microsoft.com/office/officeart/2008/layout/LinedList"/>
    <dgm:cxn modelId="{A7D40623-8ED9-4553-A030-F80603923453}" type="presParOf" srcId="{1541854F-E122-4276-BB35-9BD5E3A2EA57}" destId="{F43A25F3-903A-415E-8B9F-86B33715B216}" srcOrd="1" destOrd="0" presId="urn:microsoft.com/office/officeart/2008/layout/LinedList"/>
    <dgm:cxn modelId="{7F4D9B45-8D53-46E7-B627-53AA848A7639}" type="presParOf" srcId="{1541854F-E122-4276-BB35-9BD5E3A2EA57}" destId="{A4A21773-C55E-474C-BB8B-FD66415CFD6D}" srcOrd="2" destOrd="0" presId="urn:microsoft.com/office/officeart/2008/layout/LinedList"/>
    <dgm:cxn modelId="{ADABF75F-D038-4185-BA37-44880143C42D}" type="presParOf" srcId="{574DD6EA-8583-4359-9DDE-46150D48ED10}" destId="{CFA933BB-4757-4143-83AB-F7B7ED82C744}" srcOrd="11" destOrd="0" presId="urn:microsoft.com/office/officeart/2008/layout/LinedList"/>
    <dgm:cxn modelId="{02208E24-BE8F-4C86-80E7-53D6511A8430}" type="presParOf" srcId="{574DD6EA-8583-4359-9DDE-46150D48ED10}" destId="{422FF519-898E-4871-8D27-9DFA19152E3E}" srcOrd="12"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87EFF66-68D4-4136-9586-4838DF5F4188}" type="doc">
      <dgm:prSet loTypeId="urn:microsoft.com/office/officeart/2005/8/layout/target2" loCatId="relationship" qsTypeId="urn:microsoft.com/office/officeart/2005/8/quickstyle/simple5" qsCatId="simple" csTypeId="urn:microsoft.com/office/officeart/2005/8/colors/accent1_5" csCatId="accent1" phldr="1"/>
      <dgm:spPr/>
      <dgm:t>
        <a:bodyPr/>
        <a:lstStyle/>
        <a:p>
          <a:endParaRPr lang="es-ES"/>
        </a:p>
      </dgm:t>
    </dgm:pt>
    <dgm:pt modelId="{418CDA7D-7CD3-4049-A0DF-AE7A80E81E56}">
      <dgm:prSet phldrT="[Texto]" custT="1"/>
      <dgm:spPr/>
      <dgm:t>
        <a:bodyPr/>
        <a:lstStyle/>
        <a:p>
          <a:pPr algn="l" defTabSz="246063"/>
          <a:r>
            <a:rPr lang="es-ES" sz="1700" dirty="0" smtClean="0"/>
            <a:t>FP grado superior </a:t>
          </a:r>
        </a:p>
        <a:p>
          <a:pPr algn="l" defTabSz="246063"/>
          <a:r>
            <a:rPr lang="es-ES" sz="1700" dirty="0" smtClean="0"/>
            <a:t>entornos integrados de trabajo conjunto</a:t>
          </a:r>
        </a:p>
      </dgm:t>
    </dgm:pt>
    <dgm:pt modelId="{7BAFB1E2-9442-4308-9DB9-7F49920EF51F}" type="parTrans" cxnId="{0C0D1438-AAC9-4CDF-8062-1D5928B0CE32}">
      <dgm:prSet/>
      <dgm:spPr/>
      <dgm:t>
        <a:bodyPr/>
        <a:lstStyle/>
        <a:p>
          <a:endParaRPr lang="es-ES"/>
        </a:p>
      </dgm:t>
    </dgm:pt>
    <dgm:pt modelId="{851DBED5-BA3C-4D23-881E-EA79D86EEAB1}" type="sibTrans" cxnId="{0C0D1438-AAC9-4CDF-8062-1D5928B0CE32}">
      <dgm:prSet/>
      <dgm:spPr/>
      <dgm:t>
        <a:bodyPr/>
        <a:lstStyle/>
        <a:p>
          <a:endParaRPr lang="es-ES"/>
        </a:p>
      </dgm:t>
    </dgm:pt>
    <dgm:pt modelId="{6EC473C9-2D84-4A22-AB87-D46515BEEC44}">
      <dgm:prSet phldrT="[Texto]"/>
      <dgm:spPr/>
      <dgm:t>
        <a:bodyPr/>
        <a:lstStyle/>
        <a:p>
          <a:r>
            <a:rPr lang="es-ES" dirty="0" smtClean="0"/>
            <a:t>innovación científica y empresarial</a:t>
          </a:r>
          <a:endParaRPr lang="es-ES" dirty="0"/>
        </a:p>
      </dgm:t>
    </dgm:pt>
    <dgm:pt modelId="{E2B45B9D-D7C3-4962-B543-2818378BD36D}" type="parTrans" cxnId="{145A4C0D-C357-47DE-85FB-B1D68C53B8C8}">
      <dgm:prSet/>
      <dgm:spPr/>
      <dgm:t>
        <a:bodyPr/>
        <a:lstStyle/>
        <a:p>
          <a:endParaRPr lang="es-ES"/>
        </a:p>
      </dgm:t>
    </dgm:pt>
    <dgm:pt modelId="{A63ED3C4-2D55-4FAC-B1D3-D5734147ACF9}" type="sibTrans" cxnId="{145A4C0D-C357-47DE-85FB-B1D68C53B8C8}">
      <dgm:prSet/>
      <dgm:spPr/>
      <dgm:t>
        <a:bodyPr/>
        <a:lstStyle/>
        <a:p>
          <a:endParaRPr lang="es-ES"/>
        </a:p>
      </dgm:t>
    </dgm:pt>
    <dgm:pt modelId="{64A4EB93-B81F-4FD0-866C-D81E621B46A8}">
      <dgm:prSet phldrT="[Texto]"/>
      <dgm:spPr/>
      <dgm:t>
        <a:bodyPr/>
        <a:lstStyle/>
        <a:p>
          <a:r>
            <a:rPr lang="es-ES" dirty="0" smtClean="0"/>
            <a:t>Centros FP</a:t>
          </a:r>
          <a:endParaRPr lang="es-ES" dirty="0"/>
        </a:p>
      </dgm:t>
    </dgm:pt>
    <dgm:pt modelId="{55C1DF6C-6459-48CE-B244-98782524CDB4}" type="parTrans" cxnId="{FB35C740-55C8-4B94-9156-FAC133F60223}">
      <dgm:prSet/>
      <dgm:spPr/>
      <dgm:t>
        <a:bodyPr/>
        <a:lstStyle/>
        <a:p>
          <a:endParaRPr lang="es-ES"/>
        </a:p>
      </dgm:t>
    </dgm:pt>
    <dgm:pt modelId="{BEC76F61-48DF-4581-B170-C9E3F81290BA}" type="sibTrans" cxnId="{FB35C740-55C8-4B94-9156-FAC133F60223}">
      <dgm:prSet/>
      <dgm:spPr/>
      <dgm:t>
        <a:bodyPr/>
        <a:lstStyle/>
        <a:p>
          <a:endParaRPr lang="es-ES"/>
        </a:p>
      </dgm:t>
    </dgm:pt>
    <dgm:pt modelId="{4934A7EB-0A19-408D-81F4-B09522738C2C}">
      <dgm:prSet phldrT="[Texto]"/>
      <dgm:spPr/>
      <dgm:t>
        <a:bodyPr/>
        <a:lstStyle/>
        <a:p>
          <a:r>
            <a:rPr lang="es-ES" dirty="0" smtClean="0"/>
            <a:t>Universidad</a:t>
          </a:r>
          <a:endParaRPr lang="es-ES" dirty="0"/>
        </a:p>
      </dgm:t>
    </dgm:pt>
    <dgm:pt modelId="{6614E1FE-C2B0-4334-AB9C-5A6616F01693}" type="parTrans" cxnId="{AF1F17B6-A22E-44E4-8801-0725DD53A4B1}">
      <dgm:prSet/>
      <dgm:spPr/>
      <dgm:t>
        <a:bodyPr/>
        <a:lstStyle/>
        <a:p>
          <a:endParaRPr lang="es-ES"/>
        </a:p>
      </dgm:t>
    </dgm:pt>
    <dgm:pt modelId="{B5327D5E-720B-416E-876C-38D040FBB994}" type="sibTrans" cxnId="{AF1F17B6-A22E-44E4-8801-0725DD53A4B1}">
      <dgm:prSet/>
      <dgm:spPr/>
      <dgm:t>
        <a:bodyPr/>
        <a:lstStyle/>
        <a:p>
          <a:endParaRPr lang="es-ES"/>
        </a:p>
      </dgm:t>
    </dgm:pt>
    <dgm:pt modelId="{30AE70C8-8461-4801-B97A-F24CE627DB9A}">
      <dgm:prSet phldrT="[Texto]"/>
      <dgm:spPr/>
      <dgm:t>
        <a:bodyPr/>
        <a:lstStyle/>
        <a:p>
          <a:pPr algn="ctr"/>
          <a:r>
            <a:rPr lang="es-ES" dirty="0" smtClean="0"/>
            <a:t>desarrollo de proyectos conjuntos</a:t>
          </a:r>
        </a:p>
      </dgm:t>
    </dgm:pt>
    <dgm:pt modelId="{D3307FC8-E15A-4C91-AA9B-6E47F3C92D07}" type="parTrans" cxnId="{E0A43359-38E4-42BE-8F83-E96A25320717}">
      <dgm:prSet/>
      <dgm:spPr/>
      <dgm:t>
        <a:bodyPr/>
        <a:lstStyle/>
        <a:p>
          <a:endParaRPr lang="es-ES"/>
        </a:p>
      </dgm:t>
    </dgm:pt>
    <dgm:pt modelId="{5A4F5AC2-9B21-43E0-A53C-9BBBC8214878}" type="sibTrans" cxnId="{E0A43359-38E4-42BE-8F83-E96A25320717}">
      <dgm:prSet/>
      <dgm:spPr/>
      <dgm:t>
        <a:bodyPr/>
        <a:lstStyle/>
        <a:p>
          <a:endParaRPr lang="es-ES"/>
        </a:p>
      </dgm:t>
    </dgm:pt>
    <dgm:pt modelId="{B0DAA886-AB56-4C83-9A24-4B3F7A67EC31}">
      <dgm:prSet phldrT="[Texto]"/>
      <dgm:spPr/>
      <dgm:t>
        <a:bodyPr/>
        <a:lstStyle/>
        <a:p>
          <a:r>
            <a:rPr lang="es-ES" dirty="0" smtClean="0"/>
            <a:t>proyectos de innovación</a:t>
          </a:r>
          <a:endParaRPr lang="es-ES" dirty="0"/>
        </a:p>
      </dgm:t>
    </dgm:pt>
    <dgm:pt modelId="{6DB88A61-6081-42EA-874A-D4ACF67802D8}" type="parTrans" cxnId="{F2C7C666-0665-4811-A09F-010DE1822D87}">
      <dgm:prSet/>
      <dgm:spPr/>
      <dgm:t>
        <a:bodyPr/>
        <a:lstStyle/>
        <a:p>
          <a:endParaRPr lang="es-ES"/>
        </a:p>
      </dgm:t>
    </dgm:pt>
    <dgm:pt modelId="{CBB81D87-F810-4720-B6D3-FD5D84E17AB9}" type="sibTrans" cxnId="{F2C7C666-0665-4811-A09F-010DE1822D87}">
      <dgm:prSet/>
      <dgm:spPr/>
      <dgm:t>
        <a:bodyPr/>
        <a:lstStyle/>
        <a:p>
          <a:endParaRPr lang="es-ES"/>
        </a:p>
      </dgm:t>
    </dgm:pt>
    <dgm:pt modelId="{E08E76E7-CE98-49B6-8893-6BFC77C575F8}">
      <dgm:prSet phldrT="[Texto]"/>
      <dgm:spPr/>
      <dgm:t>
        <a:bodyPr/>
        <a:lstStyle/>
        <a:p>
          <a:r>
            <a:rPr lang="es-ES" dirty="0" smtClean="0"/>
            <a:t>optimización de recursos</a:t>
          </a:r>
          <a:endParaRPr lang="es-ES" dirty="0"/>
        </a:p>
      </dgm:t>
    </dgm:pt>
    <dgm:pt modelId="{A88CDE24-E0F0-4124-B815-A44789215373}" type="parTrans" cxnId="{71314371-C310-4ABB-920D-AD65E2A5C4D5}">
      <dgm:prSet/>
      <dgm:spPr/>
      <dgm:t>
        <a:bodyPr/>
        <a:lstStyle/>
        <a:p>
          <a:endParaRPr lang="es-ES"/>
        </a:p>
      </dgm:t>
    </dgm:pt>
    <dgm:pt modelId="{0A82E811-E091-4406-8F8F-CD0DD78E3232}" type="sibTrans" cxnId="{71314371-C310-4ABB-920D-AD65E2A5C4D5}">
      <dgm:prSet/>
      <dgm:spPr/>
      <dgm:t>
        <a:bodyPr/>
        <a:lstStyle/>
        <a:p>
          <a:endParaRPr lang="es-ES"/>
        </a:p>
      </dgm:t>
    </dgm:pt>
    <dgm:pt modelId="{48FCA04A-2C86-4DFD-AA60-18A73DEC14D8}">
      <dgm:prSet phldrT="[Texto]"/>
      <dgm:spPr/>
      <dgm:t>
        <a:bodyPr/>
        <a:lstStyle/>
        <a:p>
          <a:r>
            <a:rPr lang="es-ES" dirty="0" smtClean="0"/>
            <a:t>Empresas</a:t>
          </a:r>
          <a:endParaRPr lang="es-ES" dirty="0"/>
        </a:p>
      </dgm:t>
    </dgm:pt>
    <dgm:pt modelId="{8AFC2E29-3F93-4AB3-95EC-26ADEC6E64F7}" type="parTrans" cxnId="{E3228439-E545-4096-AA38-2C92D7B8FE03}">
      <dgm:prSet/>
      <dgm:spPr/>
      <dgm:t>
        <a:bodyPr/>
        <a:lstStyle/>
        <a:p>
          <a:endParaRPr lang="es-ES"/>
        </a:p>
      </dgm:t>
    </dgm:pt>
    <dgm:pt modelId="{6A891E36-0A26-47BF-87CD-B2776935C320}" type="sibTrans" cxnId="{E3228439-E545-4096-AA38-2C92D7B8FE03}">
      <dgm:prSet/>
      <dgm:spPr/>
      <dgm:t>
        <a:bodyPr/>
        <a:lstStyle/>
        <a:p>
          <a:endParaRPr lang="es-ES"/>
        </a:p>
      </dgm:t>
    </dgm:pt>
    <dgm:pt modelId="{42E389F0-2231-4A42-875F-D8CB53B15F4F}" type="pres">
      <dgm:prSet presAssocID="{487EFF66-68D4-4136-9586-4838DF5F4188}" presName="Name0" presStyleCnt="0">
        <dgm:presLayoutVars>
          <dgm:chMax val="3"/>
          <dgm:chPref val="1"/>
          <dgm:dir/>
          <dgm:animLvl val="lvl"/>
          <dgm:resizeHandles/>
        </dgm:presLayoutVars>
      </dgm:prSet>
      <dgm:spPr/>
      <dgm:t>
        <a:bodyPr/>
        <a:lstStyle/>
        <a:p>
          <a:endParaRPr lang="es-ES"/>
        </a:p>
      </dgm:t>
    </dgm:pt>
    <dgm:pt modelId="{8F95E35C-D8BB-4AA9-BC77-AF0B513E8393}" type="pres">
      <dgm:prSet presAssocID="{487EFF66-68D4-4136-9586-4838DF5F4188}" presName="outerBox" presStyleCnt="0"/>
      <dgm:spPr/>
    </dgm:pt>
    <dgm:pt modelId="{7F16A73D-53C4-48EC-8FA6-7455132144F1}" type="pres">
      <dgm:prSet presAssocID="{487EFF66-68D4-4136-9586-4838DF5F4188}" presName="outerBoxParent" presStyleLbl="node1" presStyleIdx="0" presStyleCnt="3"/>
      <dgm:spPr/>
      <dgm:t>
        <a:bodyPr/>
        <a:lstStyle/>
        <a:p>
          <a:endParaRPr lang="es-ES"/>
        </a:p>
      </dgm:t>
    </dgm:pt>
    <dgm:pt modelId="{A0170A2C-54AA-4961-A82D-73082EE51F25}" type="pres">
      <dgm:prSet presAssocID="{487EFF66-68D4-4136-9586-4838DF5F4188}" presName="outerBoxChildren" presStyleCnt="0"/>
      <dgm:spPr/>
    </dgm:pt>
    <dgm:pt modelId="{A27A377B-1D7C-4A9A-9203-E2358D86D3A4}" type="pres">
      <dgm:prSet presAssocID="{487EFF66-68D4-4136-9586-4838DF5F4188}" presName="middleBox" presStyleCnt="0"/>
      <dgm:spPr/>
    </dgm:pt>
    <dgm:pt modelId="{613023AA-FA7C-4265-8F51-A002655938F8}" type="pres">
      <dgm:prSet presAssocID="{487EFF66-68D4-4136-9586-4838DF5F4188}" presName="middleBoxParent" presStyleLbl="node1" presStyleIdx="1" presStyleCnt="3"/>
      <dgm:spPr/>
      <dgm:t>
        <a:bodyPr/>
        <a:lstStyle/>
        <a:p>
          <a:endParaRPr lang="es-ES"/>
        </a:p>
      </dgm:t>
    </dgm:pt>
    <dgm:pt modelId="{492B40BE-3632-4B83-B087-339A3C57B539}" type="pres">
      <dgm:prSet presAssocID="{487EFF66-68D4-4136-9586-4838DF5F4188}" presName="middleBoxChildren" presStyleCnt="0"/>
      <dgm:spPr/>
    </dgm:pt>
    <dgm:pt modelId="{A1F80A15-B29A-4619-9175-6779D6AB9E64}" type="pres">
      <dgm:prSet presAssocID="{64A4EB93-B81F-4FD0-866C-D81E621B46A8}" presName="mChild" presStyleLbl="fgAcc1" presStyleIdx="0" presStyleCnt="5">
        <dgm:presLayoutVars>
          <dgm:bulletEnabled val="1"/>
        </dgm:presLayoutVars>
      </dgm:prSet>
      <dgm:spPr/>
      <dgm:t>
        <a:bodyPr/>
        <a:lstStyle/>
        <a:p>
          <a:endParaRPr lang="es-ES"/>
        </a:p>
      </dgm:t>
    </dgm:pt>
    <dgm:pt modelId="{3E623AB0-E05E-4268-88D6-8ADBF53168E6}" type="pres">
      <dgm:prSet presAssocID="{BEC76F61-48DF-4581-B170-C9E3F81290BA}" presName="middleSibTrans" presStyleCnt="0"/>
      <dgm:spPr/>
    </dgm:pt>
    <dgm:pt modelId="{EE204058-21A3-43E2-9072-644DA55D3562}" type="pres">
      <dgm:prSet presAssocID="{4934A7EB-0A19-408D-81F4-B09522738C2C}" presName="mChild" presStyleLbl="fgAcc1" presStyleIdx="1" presStyleCnt="5">
        <dgm:presLayoutVars>
          <dgm:bulletEnabled val="1"/>
        </dgm:presLayoutVars>
      </dgm:prSet>
      <dgm:spPr/>
      <dgm:t>
        <a:bodyPr/>
        <a:lstStyle/>
        <a:p>
          <a:endParaRPr lang="es-ES"/>
        </a:p>
      </dgm:t>
    </dgm:pt>
    <dgm:pt modelId="{04B798B0-B5A9-4332-9137-9C8FDF9B0916}" type="pres">
      <dgm:prSet presAssocID="{B5327D5E-720B-416E-876C-38D040FBB994}" presName="middleSibTrans" presStyleCnt="0"/>
      <dgm:spPr/>
    </dgm:pt>
    <dgm:pt modelId="{B54ED223-0DFA-4F63-9B7B-85CC3E58DA58}" type="pres">
      <dgm:prSet presAssocID="{48FCA04A-2C86-4DFD-AA60-18A73DEC14D8}" presName="mChild" presStyleLbl="fgAcc1" presStyleIdx="2" presStyleCnt="5">
        <dgm:presLayoutVars>
          <dgm:bulletEnabled val="1"/>
        </dgm:presLayoutVars>
      </dgm:prSet>
      <dgm:spPr/>
      <dgm:t>
        <a:bodyPr/>
        <a:lstStyle/>
        <a:p>
          <a:endParaRPr lang="es-ES"/>
        </a:p>
      </dgm:t>
    </dgm:pt>
    <dgm:pt modelId="{C59A404D-E0FD-4910-8235-EAB47D6323BB}" type="pres">
      <dgm:prSet presAssocID="{487EFF66-68D4-4136-9586-4838DF5F4188}" presName="centerBox" presStyleCnt="0"/>
      <dgm:spPr/>
    </dgm:pt>
    <dgm:pt modelId="{C9479F63-B545-4B5F-AE90-E9D3D0E07552}" type="pres">
      <dgm:prSet presAssocID="{487EFF66-68D4-4136-9586-4838DF5F4188}" presName="centerBoxParent" presStyleLbl="node1" presStyleIdx="2" presStyleCnt="3"/>
      <dgm:spPr/>
      <dgm:t>
        <a:bodyPr/>
        <a:lstStyle/>
        <a:p>
          <a:endParaRPr lang="es-ES"/>
        </a:p>
      </dgm:t>
    </dgm:pt>
    <dgm:pt modelId="{5EC539DA-5D84-4167-BC04-D2976F4A9D8F}" type="pres">
      <dgm:prSet presAssocID="{487EFF66-68D4-4136-9586-4838DF5F4188}" presName="centerBoxChildren" presStyleCnt="0"/>
      <dgm:spPr/>
    </dgm:pt>
    <dgm:pt modelId="{47D64530-9892-4CDD-9419-66645A67156F}" type="pres">
      <dgm:prSet presAssocID="{B0DAA886-AB56-4C83-9A24-4B3F7A67EC31}" presName="cChild" presStyleLbl="fgAcc1" presStyleIdx="3" presStyleCnt="5">
        <dgm:presLayoutVars>
          <dgm:bulletEnabled val="1"/>
        </dgm:presLayoutVars>
      </dgm:prSet>
      <dgm:spPr/>
      <dgm:t>
        <a:bodyPr/>
        <a:lstStyle/>
        <a:p>
          <a:endParaRPr lang="es-ES"/>
        </a:p>
      </dgm:t>
    </dgm:pt>
    <dgm:pt modelId="{9864ADC6-6080-4A5F-8DFF-42C1EB3BB7F1}" type="pres">
      <dgm:prSet presAssocID="{CBB81D87-F810-4720-B6D3-FD5D84E17AB9}" presName="centerSibTrans" presStyleCnt="0"/>
      <dgm:spPr/>
    </dgm:pt>
    <dgm:pt modelId="{C9EE498E-0677-4146-970E-EC1EBBA2E8DE}" type="pres">
      <dgm:prSet presAssocID="{E08E76E7-CE98-49B6-8893-6BFC77C575F8}" presName="cChild" presStyleLbl="fgAcc1" presStyleIdx="4" presStyleCnt="5">
        <dgm:presLayoutVars>
          <dgm:bulletEnabled val="1"/>
        </dgm:presLayoutVars>
      </dgm:prSet>
      <dgm:spPr/>
      <dgm:t>
        <a:bodyPr/>
        <a:lstStyle/>
        <a:p>
          <a:endParaRPr lang="es-ES"/>
        </a:p>
      </dgm:t>
    </dgm:pt>
  </dgm:ptLst>
  <dgm:cxnLst>
    <dgm:cxn modelId="{E0A43359-38E4-42BE-8F83-E96A25320717}" srcId="{487EFF66-68D4-4136-9586-4838DF5F4188}" destId="{30AE70C8-8461-4801-B97A-F24CE627DB9A}" srcOrd="2" destOrd="0" parTransId="{D3307FC8-E15A-4C91-AA9B-6E47F3C92D07}" sibTransId="{5A4F5AC2-9B21-43E0-A53C-9BBBC8214878}"/>
    <dgm:cxn modelId="{E3228439-E545-4096-AA38-2C92D7B8FE03}" srcId="{6EC473C9-2D84-4A22-AB87-D46515BEEC44}" destId="{48FCA04A-2C86-4DFD-AA60-18A73DEC14D8}" srcOrd="2" destOrd="0" parTransId="{8AFC2E29-3F93-4AB3-95EC-26ADEC6E64F7}" sibTransId="{6A891E36-0A26-47BF-87CD-B2776935C320}"/>
    <dgm:cxn modelId="{ED90D7A2-6DF3-4D33-AE42-473709374851}" type="presOf" srcId="{4934A7EB-0A19-408D-81F4-B09522738C2C}" destId="{EE204058-21A3-43E2-9072-644DA55D3562}" srcOrd="0" destOrd="0" presId="urn:microsoft.com/office/officeart/2005/8/layout/target2"/>
    <dgm:cxn modelId="{145A4C0D-C357-47DE-85FB-B1D68C53B8C8}" srcId="{487EFF66-68D4-4136-9586-4838DF5F4188}" destId="{6EC473C9-2D84-4A22-AB87-D46515BEEC44}" srcOrd="1" destOrd="0" parTransId="{E2B45B9D-D7C3-4962-B543-2818378BD36D}" sibTransId="{A63ED3C4-2D55-4FAC-B1D3-D5734147ACF9}"/>
    <dgm:cxn modelId="{98A2E7DF-B9C2-4162-94B1-3233D10ABBF1}" type="presOf" srcId="{6EC473C9-2D84-4A22-AB87-D46515BEEC44}" destId="{613023AA-FA7C-4265-8F51-A002655938F8}" srcOrd="0" destOrd="0" presId="urn:microsoft.com/office/officeart/2005/8/layout/target2"/>
    <dgm:cxn modelId="{0DE1115E-3C0C-4100-B415-9611D4BB0C4F}" type="presOf" srcId="{B0DAA886-AB56-4C83-9A24-4B3F7A67EC31}" destId="{47D64530-9892-4CDD-9419-66645A67156F}" srcOrd="0" destOrd="0" presId="urn:microsoft.com/office/officeart/2005/8/layout/target2"/>
    <dgm:cxn modelId="{FB35C740-55C8-4B94-9156-FAC133F60223}" srcId="{6EC473C9-2D84-4A22-AB87-D46515BEEC44}" destId="{64A4EB93-B81F-4FD0-866C-D81E621B46A8}" srcOrd="0" destOrd="0" parTransId="{55C1DF6C-6459-48CE-B244-98782524CDB4}" sibTransId="{BEC76F61-48DF-4581-B170-C9E3F81290BA}"/>
    <dgm:cxn modelId="{BEFC3EE1-86B9-4483-AB2E-879714810AAA}" type="presOf" srcId="{487EFF66-68D4-4136-9586-4838DF5F4188}" destId="{42E389F0-2231-4A42-875F-D8CB53B15F4F}" srcOrd="0" destOrd="0" presId="urn:microsoft.com/office/officeart/2005/8/layout/target2"/>
    <dgm:cxn modelId="{DD881376-CF29-45AB-BC95-B8C79F8FC6D0}" type="presOf" srcId="{48FCA04A-2C86-4DFD-AA60-18A73DEC14D8}" destId="{B54ED223-0DFA-4F63-9B7B-85CC3E58DA58}" srcOrd="0" destOrd="0" presId="urn:microsoft.com/office/officeart/2005/8/layout/target2"/>
    <dgm:cxn modelId="{3709F15F-0126-43D6-B973-709619E96969}" type="presOf" srcId="{E08E76E7-CE98-49B6-8893-6BFC77C575F8}" destId="{C9EE498E-0677-4146-970E-EC1EBBA2E8DE}" srcOrd="0" destOrd="0" presId="urn:microsoft.com/office/officeart/2005/8/layout/target2"/>
    <dgm:cxn modelId="{F2C7C666-0665-4811-A09F-010DE1822D87}" srcId="{30AE70C8-8461-4801-B97A-F24CE627DB9A}" destId="{B0DAA886-AB56-4C83-9A24-4B3F7A67EC31}" srcOrd="0" destOrd="0" parTransId="{6DB88A61-6081-42EA-874A-D4ACF67802D8}" sibTransId="{CBB81D87-F810-4720-B6D3-FD5D84E17AB9}"/>
    <dgm:cxn modelId="{0C0D1438-AAC9-4CDF-8062-1D5928B0CE32}" srcId="{487EFF66-68D4-4136-9586-4838DF5F4188}" destId="{418CDA7D-7CD3-4049-A0DF-AE7A80E81E56}" srcOrd="0" destOrd="0" parTransId="{7BAFB1E2-9442-4308-9DB9-7F49920EF51F}" sibTransId="{851DBED5-BA3C-4D23-881E-EA79D86EEAB1}"/>
    <dgm:cxn modelId="{2D22212E-7CF0-4ED3-8E8F-2C615A3C2264}" type="presOf" srcId="{418CDA7D-7CD3-4049-A0DF-AE7A80E81E56}" destId="{7F16A73D-53C4-48EC-8FA6-7455132144F1}" srcOrd="0" destOrd="0" presId="urn:microsoft.com/office/officeart/2005/8/layout/target2"/>
    <dgm:cxn modelId="{C826E060-CC2E-4EA1-99F5-D2789C3A1AA3}" type="presOf" srcId="{30AE70C8-8461-4801-B97A-F24CE627DB9A}" destId="{C9479F63-B545-4B5F-AE90-E9D3D0E07552}" srcOrd="0" destOrd="0" presId="urn:microsoft.com/office/officeart/2005/8/layout/target2"/>
    <dgm:cxn modelId="{71314371-C310-4ABB-920D-AD65E2A5C4D5}" srcId="{30AE70C8-8461-4801-B97A-F24CE627DB9A}" destId="{E08E76E7-CE98-49B6-8893-6BFC77C575F8}" srcOrd="1" destOrd="0" parTransId="{A88CDE24-E0F0-4124-B815-A44789215373}" sibTransId="{0A82E811-E091-4406-8F8F-CD0DD78E3232}"/>
    <dgm:cxn modelId="{D382D941-53ED-4309-8401-7A8469ABD0ED}" type="presOf" srcId="{64A4EB93-B81F-4FD0-866C-D81E621B46A8}" destId="{A1F80A15-B29A-4619-9175-6779D6AB9E64}" srcOrd="0" destOrd="0" presId="urn:microsoft.com/office/officeart/2005/8/layout/target2"/>
    <dgm:cxn modelId="{AF1F17B6-A22E-44E4-8801-0725DD53A4B1}" srcId="{6EC473C9-2D84-4A22-AB87-D46515BEEC44}" destId="{4934A7EB-0A19-408D-81F4-B09522738C2C}" srcOrd="1" destOrd="0" parTransId="{6614E1FE-C2B0-4334-AB9C-5A6616F01693}" sibTransId="{B5327D5E-720B-416E-876C-38D040FBB994}"/>
    <dgm:cxn modelId="{BB7FCD7F-4E23-44F5-B415-DA4155F46E56}" type="presParOf" srcId="{42E389F0-2231-4A42-875F-D8CB53B15F4F}" destId="{8F95E35C-D8BB-4AA9-BC77-AF0B513E8393}" srcOrd="0" destOrd="0" presId="urn:microsoft.com/office/officeart/2005/8/layout/target2"/>
    <dgm:cxn modelId="{5EC3ADFC-C756-4295-A1B9-9877A1668690}" type="presParOf" srcId="{8F95E35C-D8BB-4AA9-BC77-AF0B513E8393}" destId="{7F16A73D-53C4-48EC-8FA6-7455132144F1}" srcOrd="0" destOrd="0" presId="urn:microsoft.com/office/officeart/2005/8/layout/target2"/>
    <dgm:cxn modelId="{07EF767E-B7E8-475A-B02F-4CF161180E8C}" type="presParOf" srcId="{8F95E35C-D8BB-4AA9-BC77-AF0B513E8393}" destId="{A0170A2C-54AA-4961-A82D-73082EE51F25}" srcOrd="1" destOrd="0" presId="urn:microsoft.com/office/officeart/2005/8/layout/target2"/>
    <dgm:cxn modelId="{4AB7DE29-6CCD-41FC-BA14-CB79D189D301}" type="presParOf" srcId="{42E389F0-2231-4A42-875F-D8CB53B15F4F}" destId="{A27A377B-1D7C-4A9A-9203-E2358D86D3A4}" srcOrd="1" destOrd="0" presId="urn:microsoft.com/office/officeart/2005/8/layout/target2"/>
    <dgm:cxn modelId="{8308864A-6471-4524-9637-E25DBB789160}" type="presParOf" srcId="{A27A377B-1D7C-4A9A-9203-E2358D86D3A4}" destId="{613023AA-FA7C-4265-8F51-A002655938F8}" srcOrd="0" destOrd="0" presId="urn:microsoft.com/office/officeart/2005/8/layout/target2"/>
    <dgm:cxn modelId="{4F1148AE-9800-4AAB-ABCC-334727D309E3}" type="presParOf" srcId="{A27A377B-1D7C-4A9A-9203-E2358D86D3A4}" destId="{492B40BE-3632-4B83-B087-339A3C57B539}" srcOrd="1" destOrd="0" presId="urn:microsoft.com/office/officeart/2005/8/layout/target2"/>
    <dgm:cxn modelId="{727A85A4-3036-4622-B945-9CF461989B1D}" type="presParOf" srcId="{492B40BE-3632-4B83-B087-339A3C57B539}" destId="{A1F80A15-B29A-4619-9175-6779D6AB9E64}" srcOrd="0" destOrd="0" presId="urn:microsoft.com/office/officeart/2005/8/layout/target2"/>
    <dgm:cxn modelId="{CEE1ACC7-DBDC-4244-BD1B-C3D067C236C5}" type="presParOf" srcId="{492B40BE-3632-4B83-B087-339A3C57B539}" destId="{3E623AB0-E05E-4268-88D6-8ADBF53168E6}" srcOrd="1" destOrd="0" presId="urn:microsoft.com/office/officeart/2005/8/layout/target2"/>
    <dgm:cxn modelId="{5C9140B7-173D-4DFA-9189-D77CE8A252E0}" type="presParOf" srcId="{492B40BE-3632-4B83-B087-339A3C57B539}" destId="{EE204058-21A3-43E2-9072-644DA55D3562}" srcOrd="2" destOrd="0" presId="urn:microsoft.com/office/officeart/2005/8/layout/target2"/>
    <dgm:cxn modelId="{82624491-2900-44F8-80DD-42D6020C3AF7}" type="presParOf" srcId="{492B40BE-3632-4B83-B087-339A3C57B539}" destId="{04B798B0-B5A9-4332-9137-9C8FDF9B0916}" srcOrd="3" destOrd="0" presId="urn:microsoft.com/office/officeart/2005/8/layout/target2"/>
    <dgm:cxn modelId="{177EF32C-DE28-4933-A700-B708B8494C41}" type="presParOf" srcId="{492B40BE-3632-4B83-B087-339A3C57B539}" destId="{B54ED223-0DFA-4F63-9B7B-85CC3E58DA58}" srcOrd="4" destOrd="0" presId="urn:microsoft.com/office/officeart/2005/8/layout/target2"/>
    <dgm:cxn modelId="{25854BEE-DE9F-4183-ABE1-4108A583062D}" type="presParOf" srcId="{42E389F0-2231-4A42-875F-D8CB53B15F4F}" destId="{C59A404D-E0FD-4910-8235-EAB47D6323BB}" srcOrd="2" destOrd="0" presId="urn:microsoft.com/office/officeart/2005/8/layout/target2"/>
    <dgm:cxn modelId="{D1FAE80D-EE91-4B8C-B43A-141B4EEE812D}" type="presParOf" srcId="{C59A404D-E0FD-4910-8235-EAB47D6323BB}" destId="{C9479F63-B545-4B5F-AE90-E9D3D0E07552}" srcOrd="0" destOrd="0" presId="urn:microsoft.com/office/officeart/2005/8/layout/target2"/>
    <dgm:cxn modelId="{7E4E36D4-ACC0-4419-8137-6B340A1CE81D}" type="presParOf" srcId="{C59A404D-E0FD-4910-8235-EAB47D6323BB}" destId="{5EC539DA-5D84-4167-BC04-D2976F4A9D8F}" srcOrd="1" destOrd="0" presId="urn:microsoft.com/office/officeart/2005/8/layout/target2"/>
    <dgm:cxn modelId="{FCEE59FD-5128-4EE1-BC14-8984D10A966C}" type="presParOf" srcId="{5EC539DA-5D84-4167-BC04-D2976F4A9D8F}" destId="{47D64530-9892-4CDD-9419-66645A67156F}" srcOrd="0" destOrd="0" presId="urn:microsoft.com/office/officeart/2005/8/layout/target2"/>
    <dgm:cxn modelId="{7A7BD247-A8DB-4503-A956-E250E8DA4700}" type="presParOf" srcId="{5EC539DA-5D84-4167-BC04-D2976F4A9D8F}" destId="{9864ADC6-6080-4A5F-8DFF-42C1EB3BB7F1}" srcOrd="1" destOrd="0" presId="urn:microsoft.com/office/officeart/2005/8/layout/target2"/>
    <dgm:cxn modelId="{986EAF6D-8628-47DA-BF3C-655ED6BE47EC}" type="presParOf" srcId="{5EC539DA-5D84-4167-BC04-D2976F4A9D8F}" destId="{C9EE498E-0677-4146-970E-EC1EBBA2E8DE}" srcOrd="2" destOrd="0" presId="urn:microsoft.com/office/officeart/2005/8/layout/targe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64A8ACF-2C50-47A5-A731-58F008EB7CF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ES_tradnl"/>
        </a:p>
      </dgm:t>
    </dgm:pt>
    <dgm:pt modelId="{C419C6D3-DEB0-4E15-A3A5-D47A624CC611}">
      <dgm:prSet phldrT="[Texto]"/>
      <dgm:spPr/>
      <dgm:t>
        <a:bodyPr/>
        <a:lstStyle/>
        <a:p>
          <a:r>
            <a:rPr lang="es-ES_tradnl" sz="1500" dirty="0" smtClean="0"/>
            <a:t>Enseñanzas contextualizadas</a:t>
          </a:r>
          <a:endParaRPr lang="es-ES_tradnl" sz="1500" dirty="0"/>
        </a:p>
      </dgm:t>
    </dgm:pt>
    <dgm:pt modelId="{330E90C6-6102-46DA-9CAC-B9149A152453}" type="parTrans" cxnId="{82EC7B82-CF92-420E-B203-C10F01C3E3DE}">
      <dgm:prSet/>
      <dgm:spPr/>
      <dgm:t>
        <a:bodyPr/>
        <a:lstStyle/>
        <a:p>
          <a:endParaRPr lang="es-ES_tradnl"/>
        </a:p>
      </dgm:t>
    </dgm:pt>
    <dgm:pt modelId="{31F4007C-18F6-406C-9054-7685F8C5C689}" type="sibTrans" cxnId="{82EC7B82-CF92-420E-B203-C10F01C3E3DE}">
      <dgm:prSet/>
      <dgm:spPr/>
      <dgm:t>
        <a:bodyPr/>
        <a:lstStyle/>
        <a:p>
          <a:endParaRPr lang="es-ES_tradnl"/>
        </a:p>
      </dgm:t>
    </dgm:pt>
    <dgm:pt modelId="{D3CD84BB-A3B3-4ED9-A7FB-D76D2EF51B8E}">
      <dgm:prSet phldrT="[Texto]" custT="1"/>
      <dgm:spPr/>
      <dgm:t>
        <a:bodyPr/>
        <a:lstStyle/>
        <a:p>
          <a:r>
            <a:rPr lang="es-ES_tradnl" sz="1400" b="0" i="0" dirty="0" smtClean="0"/>
            <a:t>las enseñanzas del currículo del ámbito de gestión del Ministerio de Educación podrán contextualizarse a este entorno</a:t>
          </a:r>
          <a:endParaRPr lang="es-ES_tradnl" sz="1400" dirty="0"/>
        </a:p>
      </dgm:t>
    </dgm:pt>
    <dgm:pt modelId="{F134C673-C247-4C80-879E-758C0BDB3CA3}" type="parTrans" cxnId="{4035082F-31DB-449E-B688-88BA9A35892E}">
      <dgm:prSet/>
      <dgm:spPr/>
      <dgm:t>
        <a:bodyPr/>
        <a:lstStyle/>
        <a:p>
          <a:endParaRPr lang="es-ES_tradnl"/>
        </a:p>
      </dgm:t>
    </dgm:pt>
    <dgm:pt modelId="{7ADB5178-4A42-4E6D-9388-CA005833310B}" type="sibTrans" cxnId="{4035082F-31DB-449E-B688-88BA9A35892E}">
      <dgm:prSet/>
      <dgm:spPr/>
      <dgm:t>
        <a:bodyPr/>
        <a:lstStyle/>
        <a:p>
          <a:endParaRPr lang="es-ES_tradnl"/>
        </a:p>
      </dgm:t>
    </dgm:pt>
    <dgm:pt modelId="{53CD634D-6505-4B9C-AA65-51B9E150C1B3}">
      <dgm:prSet phldrT="[Texto]"/>
      <dgm:spPr/>
      <dgm:t>
        <a:bodyPr/>
        <a:lstStyle/>
        <a:p>
          <a:r>
            <a:rPr lang="es-ES_tradnl" sz="1600" dirty="0" smtClean="0"/>
            <a:t>Módulo de </a:t>
          </a:r>
          <a:r>
            <a:rPr lang="es-ES_tradnl" sz="1600" dirty="0" err="1" smtClean="0"/>
            <a:t>fct</a:t>
          </a:r>
          <a:endParaRPr lang="es-ES_tradnl" sz="1600" dirty="0"/>
        </a:p>
      </dgm:t>
    </dgm:pt>
    <dgm:pt modelId="{A5791DC6-69CB-4BBB-A29A-DE2ABDE6B594}" type="parTrans" cxnId="{0F3F1B26-DBFE-4EB7-B844-F0B7BBEEA2F0}">
      <dgm:prSet/>
      <dgm:spPr/>
      <dgm:t>
        <a:bodyPr/>
        <a:lstStyle/>
        <a:p>
          <a:endParaRPr lang="es-ES_tradnl"/>
        </a:p>
      </dgm:t>
    </dgm:pt>
    <dgm:pt modelId="{2E837547-2F56-418D-A0C0-A8D034161A34}" type="sibTrans" cxnId="{0F3F1B26-DBFE-4EB7-B844-F0B7BBEEA2F0}">
      <dgm:prSet/>
      <dgm:spPr/>
      <dgm:t>
        <a:bodyPr/>
        <a:lstStyle/>
        <a:p>
          <a:endParaRPr lang="es-ES_tradnl"/>
        </a:p>
      </dgm:t>
    </dgm:pt>
    <dgm:pt modelId="{543A728A-ED08-4C05-A77E-65849F1A84A0}">
      <dgm:prSet phldrT="[Texto]" custT="1"/>
      <dgm:spPr/>
      <dgm:t>
        <a:bodyPr/>
        <a:lstStyle/>
        <a:p>
          <a:r>
            <a:rPr lang="es-ES_tradnl" sz="1400" b="0" i="0" dirty="0" smtClean="0"/>
            <a:t>El módulo de formación en centros de trabajo tendrá las se podrá realizar en las unidades, buques, centros y organismos del Ministerio de Defensa</a:t>
          </a:r>
          <a:endParaRPr lang="es-ES_tradnl" sz="1400" dirty="0"/>
        </a:p>
      </dgm:t>
    </dgm:pt>
    <dgm:pt modelId="{AC003CC3-6330-482F-A732-89A6B6BFC6BB}" type="parTrans" cxnId="{C4D7B90A-CEFC-4394-9B1E-94C627CEC612}">
      <dgm:prSet/>
      <dgm:spPr/>
      <dgm:t>
        <a:bodyPr/>
        <a:lstStyle/>
        <a:p>
          <a:endParaRPr lang="es-ES_tradnl"/>
        </a:p>
      </dgm:t>
    </dgm:pt>
    <dgm:pt modelId="{8B679310-CD97-4B50-A662-0C56B11F3D2E}" type="sibTrans" cxnId="{C4D7B90A-CEFC-4394-9B1E-94C627CEC612}">
      <dgm:prSet/>
      <dgm:spPr/>
      <dgm:t>
        <a:bodyPr/>
        <a:lstStyle/>
        <a:p>
          <a:endParaRPr lang="es-ES_tradnl"/>
        </a:p>
      </dgm:t>
    </dgm:pt>
    <dgm:pt modelId="{29723567-2D36-45A1-9AE5-D88A95A9D8A3}">
      <dgm:prSet phldrT="[Texto]"/>
      <dgm:spPr/>
      <dgm:t>
        <a:bodyPr/>
        <a:lstStyle/>
        <a:p>
          <a:r>
            <a:rPr lang="es-ES_tradnl" sz="1400" dirty="0" smtClean="0"/>
            <a:t>Duración de estos estudios</a:t>
          </a:r>
          <a:endParaRPr lang="es-ES_tradnl" sz="1400" dirty="0"/>
        </a:p>
      </dgm:t>
    </dgm:pt>
    <dgm:pt modelId="{67F80FBA-DB3F-4B49-B3B6-626D04409B8A}" type="parTrans" cxnId="{1DFD252D-60FB-47DB-8EEB-0338DB289781}">
      <dgm:prSet/>
      <dgm:spPr/>
      <dgm:t>
        <a:bodyPr/>
        <a:lstStyle/>
        <a:p>
          <a:endParaRPr lang="es-ES_tradnl"/>
        </a:p>
      </dgm:t>
    </dgm:pt>
    <dgm:pt modelId="{929A4090-4791-4082-A733-036160A14D08}" type="sibTrans" cxnId="{1DFD252D-60FB-47DB-8EEB-0338DB289781}">
      <dgm:prSet/>
      <dgm:spPr/>
      <dgm:t>
        <a:bodyPr/>
        <a:lstStyle/>
        <a:p>
          <a:endParaRPr lang="es-ES_tradnl"/>
        </a:p>
      </dgm:t>
    </dgm:pt>
    <dgm:pt modelId="{33DB272F-C25F-4EE0-80CD-F388D6C96F98}">
      <dgm:prSet phldrT="[Texto]" custT="1"/>
      <dgm:spPr/>
      <dgm:t>
        <a:bodyPr/>
        <a:lstStyle/>
        <a:p>
          <a:r>
            <a:rPr lang="es-ES_tradnl" sz="1400" b="0" i="0" dirty="0" smtClean="0"/>
            <a:t>Los estudios conducentes al título de formación profesional podrán tener una duración de tres cursos académicos para poder combinarlos con las enseñanzas militares</a:t>
          </a:r>
          <a:endParaRPr lang="es-ES_tradnl" sz="1400" dirty="0"/>
        </a:p>
      </dgm:t>
    </dgm:pt>
    <dgm:pt modelId="{D228C1EE-CC27-4C3A-93CC-A1FE646E53F5}" type="parTrans" cxnId="{2D56E331-50E7-46E0-96CC-D21B90177177}">
      <dgm:prSet/>
      <dgm:spPr/>
      <dgm:t>
        <a:bodyPr/>
        <a:lstStyle/>
        <a:p>
          <a:endParaRPr lang="es-ES_tradnl"/>
        </a:p>
      </dgm:t>
    </dgm:pt>
    <dgm:pt modelId="{3D1E9908-166B-4E3D-BACC-6E6D6B3C4EFF}" type="sibTrans" cxnId="{2D56E331-50E7-46E0-96CC-D21B90177177}">
      <dgm:prSet/>
      <dgm:spPr/>
      <dgm:t>
        <a:bodyPr/>
        <a:lstStyle/>
        <a:p>
          <a:endParaRPr lang="es-ES_tradnl"/>
        </a:p>
      </dgm:t>
    </dgm:pt>
    <dgm:pt modelId="{8EBD0BA9-92FB-483E-9573-8D5F5CAF5384}">
      <dgm:prSet phldrT="[Texto]" custT="1"/>
      <dgm:spPr/>
      <dgm:t>
        <a:bodyPr/>
        <a:lstStyle/>
        <a:p>
          <a:r>
            <a:rPr lang="es-ES_tradnl" sz="1400" b="0" i="0" dirty="0" smtClean="0"/>
            <a:t>La Administración educativa del territorio en que radique cada centro podrá proporcionar al Ministerio de Defensa el personal docente necesario para impartir estas enseñanzas</a:t>
          </a:r>
          <a:endParaRPr lang="es-ES_tradnl" sz="1400" dirty="0"/>
        </a:p>
      </dgm:t>
    </dgm:pt>
    <dgm:pt modelId="{D2482B33-39EC-498E-9E8B-00613765291F}" type="parTrans" cxnId="{C8BF65D2-01D0-4757-B06F-1D64CADFDDA4}">
      <dgm:prSet/>
      <dgm:spPr/>
      <dgm:t>
        <a:bodyPr/>
        <a:lstStyle/>
        <a:p>
          <a:endParaRPr lang="es-ES_tradnl"/>
        </a:p>
      </dgm:t>
    </dgm:pt>
    <dgm:pt modelId="{CC9C4266-AD1C-4D97-8560-4F76C6EC7C4D}" type="sibTrans" cxnId="{C8BF65D2-01D0-4757-B06F-1D64CADFDDA4}">
      <dgm:prSet/>
      <dgm:spPr/>
      <dgm:t>
        <a:bodyPr/>
        <a:lstStyle/>
        <a:p>
          <a:endParaRPr lang="es-ES_tradnl"/>
        </a:p>
      </dgm:t>
    </dgm:pt>
    <dgm:pt modelId="{80BCCE45-BF2A-4DCA-A0E2-9A12C0077DFF}">
      <dgm:prSet phldrT="[Texto]"/>
      <dgm:spPr/>
      <dgm:t>
        <a:bodyPr/>
        <a:lstStyle/>
        <a:p>
          <a:r>
            <a:rPr lang="es-ES_tradnl" sz="1400" dirty="0" smtClean="0"/>
            <a:t>Personal docente</a:t>
          </a:r>
          <a:endParaRPr lang="es-ES_tradnl" sz="1400" dirty="0"/>
        </a:p>
      </dgm:t>
    </dgm:pt>
    <dgm:pt modelId="{47FF6B7D-8216-41E3-B759-697FB12AD098}" type="parTrans" cxnId="{C8EF8899-E3ED-4C88-89BC-A6F6F2DC62FF}">
      <dgm:prSet/>
      <dgm:spPr/>
      <dgm:t>
        <a:bodyPr/>
        <a:lstStyle/>
        <a:p>
          <a:endParaRPr lang="es-ES_tradnl"/>
        </a:p>
      </dgm:t>
    </dgm:pt>
    <dgm:pt modelId="{275F664E-7DF0-469B-BBA0-0A54F9903A48}" type="sibTrans" cxnId="{C8EF8899-E3ED-4C88-89BC-A6F6F2DC62FF}">
      <dgm:prSet/>
      <dgm:spPr/>
      <dgm:t>
        <a:bodyPr/>
        <a:lstStyle/>
        <a:p>
          <a:endParaRPr lang="es-ES_tradnl"/>
        </a:p>
      </dgm:t>
    </dgm:pt>
    <dgm:pt modelId="{1752B391-BEA8-49C4-B10D-0D6941602A60}" type="pres">
      <dgm:prSet presAssocID="{264A8ACF-2C50-47A5-A731-58F008EB7CFE}" presName="Name0" presStyleCnt="0">
        <dgm:presLayoutVars>
          <dgm:dir/>
          <dgm:resizeHandles val="exact"/>
        </dgm:presLayoutVars>
      </dgm:prSet>
      <dgm:spPr/>
      <dgm:t>
        <a:bodyPr/>
        <a:lstStyle/>
        <a:p>
          <a:endParaRPr lang="es-ES"/>
        </a:p>
      </dgm:t>
    </dgm:pt>
    <dgm:pt modelId="{8348BDE0-1B95-4ADE-965E-B3B0B490CCB6}" type="pres">
      <dgm:prSet presAssocID="{264A8ACF-2C50-47A5-A731-58F008EB7CFE}" presName="fgShape" presStyleLbl="fgShp" presStyleIdx="0" presStyleCnt="1" custFlipHor="0" custScaleX="645" custLinFactNeighborX="27242" custLinFactNeighborY="24044"/>
      <dgm:spPr/>
      <dgm:t>
        <a:bodyPr/>
        <a:lstStyle/>
        <a:p>
          <a:endParaRPr lang="es-ES_tradnl"/>
        </a:p>
      </dgm:t>
    </dgm:pt>
    <dgm:pt modelId="{FE5B7687-21FF-44F2-B0F3-9633989AB51B}" type="pres">
      <dgm:prSet presAssocID="{264A8ACF-2C50-47A5-A731-58F008EB7CFE}" presName="linComp" presStyleCnt="0"/>
      <dgm:spPr/>
    </dgm:pt>
    <dgm:pt modelId="{6EA472AE-E8FA-4DE6-A38D-7A97162A3205}" type="pres">
      <dgm:prSet presAssocID="{29723567-2D36-45A1-9AE5-D88A95A9D8A3}" presName="compNode" presStyleCnt="0"/>
      <dgm:spPr/>
    </dgm:pt>
    <dgm:pt modelId="{A6E01165-788B-4620-9011-7465C6F9780B}" type="pres">
      <dgm:prSet presAssocID="{29723567-2D36-45A1-9AE5-D88A95A9D8A3}" presName="bkgdShape" presStyleLbl="node1" presStyleIdx="0" presStyleCnt="4"/>
      <dgm:spPr/>
      <dgm:t>
        <a:bodyPr/>
        <a:lstStyle/>
        <a:p>
          <a:endParaRPr lang="es-ES_tradnl"/>
        </a:p>
      </dgm:t>
    </dgm:pt>
    <dgm:pt modelId="{BF29BE3C-41C5-4E96-9FAF-4C38D8FEC72B}" type="pres">
      <dgm:prSet presAssocID="{29723567-2D36-45A1-9AE5-D88A95A9D8A3}" presName="nodeTx" presStyleLbl="node1" presStyleIdx="0" presStyleCnt="4">
        <dgm:presLayoutVars>
          <dgm:bulletEnabled val="1"/>
        </dgm:presLayoutVars>
      </dgm:prSet>
      <dgm:spPr/>
      <dgm:t>
        <a:bodyPr/>
        <a:lstStyle/>
        <a:p>
          <a:endParaRPr lang="es-ES_tradnl"/>
        </a:p>
      </dgm:t>
    </dgm:pt>
    <dgm:pt modelId="{9E7688EB-0370-43E5-B6F4-07335A34492D}" type="pres">
      <dgm:prSet presAssocID="{29723567-2D36-45A1-9AE5-D88A95A9D8A3}" presName="invisiNode" presStyleLbl="node1" presStyleIdx="0" presStyleCnt="4"/>
      <dgm:spPr/>
    </dgm:pt>
    <dgm:pt modelId="{84B685F6-9494-441E-B772-00B501C33DD5}" type="pres">
      <dgm:prSet presAssocID="{29723567-2D36-45A1-9AE5-D88A95A9D8A3}" presName="imagNode" presStyleLbl="fgImgPlace1" presStyleIdx="0" presStyleCnt="4"/>
      <dgm:spPr>
        <a:blipFill rotWithShape="0">
          <a:blip xmlns:r="http://schemas.openxmlformats.org/officeDocument/2006/relationships" r:embed="rId1"/>
          <a:stretch>
            <a:fillRect/>
          </a:stretch>
        </a:blipFill>
      </dgm:spPr>
    </dgm:pt>
    <dgm:pt modelId="{45769201-1E21-40D9-9510-29D301A18B80}" type="pres">
      <dgm:prSet presAssocID="{929A4090-4791-4082-A733-036160A14D08}" presName="sibTrans" presStyleLbl="sibTrans2D1" presStyleIdx="0" presStyleCnt="0"/>
      <dgm:spPr/>
      <dgm:t>
        <a:bodyPr/>
        <a:lstStyle/>
        <a:p>
          <a:endParaRPr lang="es-ES"/>
        </a:p>
      </dgm:t>
    </dgm:pt>
    <dgm:pt modelId="{D306DD77-D0EC-4B5A-BBB9-42DCF70EE755}" type="pres">
      <dgm:prSet presAssocID="{80BCCE45-BF2A-4DCA-A0E2-9A12C0077DFF}" presName="compNode" presStyleCnt="0"/>
      <dgm:spPr/>
    </dgm:pt>
    <dgm:pt modelId="{3E22DF37-889A-4A58-BCDC-1AFC66CCEB56}" type="pres">
      <dgm:prSet presAssocID="{80BCCE45-BF2A-4DCA-A0E2-9A12C0077DFF}" presName="bkgdShape" presStyleLbl="node1" presStyleIdx="1" presStyleCnt="4"/>
      <dgm:spPr/>
      <dgm:t>
        <a:bodyPr/>
        <a:lstStyle/>
        <a:p>
          <a:endParaRPr lang="es-ES"/>
        </a:p>
      </dgm:t>
    </dgm:pt>
    <dgm:pt modelId="{B0590F21-4EFA-451F-9477-2A9A4F006F8E}" type="pres">
      <dgm:prSet presAssocID="{80BCCE45-BF2A-4DCA-A0E2-9A12C0077DFF}" presName="nodeTx" presStyleLbl="node1" presStyleIdx="1" presStyleCnt="4">
        <dgm:presLayoutVars>
          <dgm:bulletEnabled val="1"/>
        </dgm:presLayoutVars>
      </dgm:prSet>
      <dgm:spPr/>
      <dgm:t>
        <a:bodyPr/>
        <a:lstStyle/>
        <a:p>
          <a:endParaRPr lang="es-ES"/>
        </a:p>
      </dgm:t>
    </dgm:pt>
    <dgm:pt modelId="{804504EB-77BB-4BAF-8534-D0A31D0BEB88}" type="pres">
      <dgm:prSet presAssocID="{80BCCE45-BF2A-4DCA-A0E2-9A12C0077DFF}" presName="invisiNode" presStyleLbl="node1" presStyleIdx="1" presStyleCnt="4"/>
      <dgm:spPr/>
    </dgm:pt>
    <dgm:pt modelId="{41EC98E3-7E0D-493A-92B3-01134758371E}" type="pres">
      <dgm:prSet presAssocID="{80BCCE45-BF2A-4DCA-A0E2-9A12C0077DFF}" presName="imagNode" presStyleLbl="fgImgPlace1" presStyleIdx="1" presStyleCnt="4"/>
      <dgm:spPr>
        <a:blipFill rotWithShape="0">
          <a:blip xmlns:r="http://schemas.openxmlformats.org/officeDocument/2006/relationships" r:embed="rId2"/>
          <a:stretch>
            <a:fillRect/>
          </a:stretch>
        </a:blipFill>
      </dgm:spPr>
    </dgm:pt>
    <dgm:pt modelId="{B5A0C9BA-C76E-4DED-9321-3A1AFF694D9B}" type="pres">
      <dgm:prSet presAssocID="{275F664E-7DF0-469B-BBA0-0A54F9903A48}" presName="sibTrans" presStyleLbl="sibTrans2D1" presStyleIdx="0" presStyleCnt="0"/>
      <dgm:spPr/>
      <dgm:t>
        <a:bodyPr/>
        <a:lstStyle/>
        <a:p>
          <a:endParaRPr lang="es-ES"/>
        </a:p>
      </dgm:t>
    </dgm:pt>
    <dgm:pt modelId="{66A5B010-3C87-42C1-9295-4D4B4BF72C6B}" type="pres">
      <dgm:prSet presAssocID="{C419C6D3-DEB0-4E15-A3A5-D47A624CC611}" presName="compNode" presStyleCnt="0"/>
      <dgm:spPr/>
    </dgm:pt>
    <dgm:pt modelId="{BD31D5B2-C561-4730-A621-68C3A1D4A71F}" type="pres">
      <dgm:prSet presAssocID="{C419C6D3-DEB0-4E15-A3A5-D47A624CC611}" presName="bkgdShape" presStyleLbl="node1" presStyleIdx="2" presStyleCnt="4"/>
      <dgm:spPr/>
      <dgm:t>
        <a:bodyPr/>
        <a:lstStyle/>
        <a:p>
          <a:endParaRPr lang="es-ES"/>
        </a:p>
      </dgm:t>
    </dgm:pt>
    <dgm:pt modelId="{E05C831C-83CA-4171-908B-B61562393915}" type="pres">
      <dgm:prSet presAssocID="{C419C6D3-DEB0-4E15-A3A5-D47A624CC611}" presName="nodeTx" presStyleLbl="node1" presStyleIdx="2" presStyleCnt="4">
        <dgm:presLayoutVars>
          <dgm:bulletEnabled val="1"/>
        </dgm:presLayoutVars>
      </dgm:prSet>
      <dgm:spPr/>
      <dgm:t>
        <a:bodyPr/>
        <a:lstStyle/>
        <a:p>
          <a:endParaRPr lang="es-ES"/>
        </a:p>
      </dgm:t>
    </dgm:pt>
    <dgm:pt modelId="{142EC31C-0CA4-444C-B6F1-8AAA354830BF}" type="pres">
      <dgm:prSet presAssocID="{C419C6D3-DEB0-4E15-A3A5-D47A624CC611}" presName="invisiNode" presStyleLbl="node1" presStyleIdx="2" presStyleCnt="4"/>
      <dgm:spPr/>
    </dgm:pt>
    <dgm:pt modelId="{7BBF3A5D-D980-404B-AF80-15CB649559C0}" type="pres">
      <dgm:prSet presAssocID="{C419C6D3-DEB0-4E15-A3A5-D47A624CC611}" presName="imagNode" presStyleLbl="fgImgPlace1" presStyleIdx="2" presStyleCnt="4"/>
      <dgm:spPr>
        <a:blipFill rotWithShape="0">
          <a:blip xmlns:r="http://schemas.openxmlformats.org/officeDocument/2006/relationships" r:embed="rId3"/>
          <a:stretch>
            <a:fillRect/>
          </a:stretch>
        </a:blipFill>
      </dgm:spPr>
    </dgm:pt>
    <dgm:pt modelId="{7A56B9C9-5A66-4F7C-A099-6EE70B0A7CB5}" type="pres">
      <dgm:prSet presAssocID="{31F4007C-18F6-406C-9054-7685F8C5C689}" presName="sibTrans" presStyleLbl="sibTrans2D1" presStyleIdx="0" presStyleCnt="0"/>
      <dgm:spPr/>
      <dgm:t>
        <a:bodyPr/>
        <a:lstStyle/>
        <a:p>
          <a:endParaRPr lang="es-ES"/>
        </a:p>
      </dgm:t>
    </dgm:pt>
    <dgm:pt modelId="{4BEC6647-E364-473D-9BD9-FBAE139CF1F9}" type="pres">
      <dgm:prSet presAssocID="{53CD634D-6505-4B9C-AA65-51B9E150C1B3}" presName="compNode" presStyleCnt="0"/>
      <dgm:spPr/>
    </dgm:pt>
    <dgm:pt modelId="{B1DAF9D4-3A77-4CC7-B72B-3CA62D43A711}" type="pres">
      <dgm:prSet presAssocID="{53CD634D-6505-4B9C-AA65-51B9E150C1B3}" presName="bkgdShape" presStyleLbl="node1" presStyleIdx="3" presStyleCnt="4"/>
      <dgm:spPr/>
      <dgm:t>
        <a:bodyPr/>
        <a:lstStyle/>
        <a:p>
          <a:endParaRPr lang="es-ES"/>
        </a:p>
      </dgm:t>
    </dgm:pt>
    <dgm:pt modelId="{FF4172F4-7386-45A9-940C-44EA2FC61D9E}" type="pres">
      <dgm:prSet presAssocID="{53CD634D-6505-4B9C-AA65-51B9E150C1B3}" presName="nodeTx" presStyleLbl="node1" presStyleIdx="3" presStyleCnt="4">
        <dgm:presLayoutVars>
          <dgm:bulletEnabled val="1"/>
        </dgm:presLayoutVars>
      </dgm:prSet>
      <dgm:spPr/>
      <dgm:t>
        <a:bodyPr/>
        <a:lstStyle/>
        <a:p>
          <a:endParaRPr lang="es-ES"/>
        </a:p>
      </dgm:t>
    </dgm:pt>
    <dgm:pt modelId="{A074508E-D6C0-43BF-B298-A913DB23957C}" type="pres">
      <dgm:prSet presAssocID="{53CD634D-6505-4B9C-AA65-51B9E150C1B3}" presName="invisiNode" presStyleLbl="node1" presStyleIdx="3" presStyleCnt="4"/>
      <dgm:spPr/>
    </dgm:pt>
    <dgm:pt modelId="{D7CEA0CA-99F5-4DF6-9414-C53AE687FB85}" type="pres">
      <dgm:prSet presAssocID="{53CD634D-6505-4B9C-AA65-51B9E150C1B3}" presName="imagNode" presStyleLbl="fgImgPlace1" presStyleIdx="3" presStyleCnt="4"/>
      <dgm:spPr>
        <a:blipFill rotWithShape="0">
          <a:blip xmlns:r="http://schemas.openxmlformats.org/officeDocument/2006/relationships" r:embed="rId4"/>
          <a:stretch>
            <a:fillRect/>
          </a:stretch>
        </a:blipFill>
      </dgm:spPr>
    </dgm:pt>
  </dgm:ptLst>
  <dgm:cxnLst>
    <dgm:cxn modelId="{82EC7B82-CF92-420E-B203-C10F01C3E3DE}" srcId="{264A8ACF-2C50-47A5-A731-58F008EB7CFE}" destId="{C419C6D3-DEB0-4E15-A3A5-D47A624CC611}" srcOrd="2" destOrd="0" parTransId="{330E90C6-6102-46DA-9CAC-B9149A152453}" sibTransId="{31F4007C-18F6-406C-9054-7685F8C5C689}"/>
    <dgm:cxn modelId="{8F4B8828-75A6-4DE4-BF25-B7A3E40FD49A}" type="presOf" srcId="{80BCCE45-BF2A-4DCA-A0E2-9A12C0077DFF}" destId="{B0590F21-4EFA-451F-9477-2A9A4F006F8E}" srcOrd="1" destOrd="0" presId="urn:microsoft.com/office/officeart/2005/8/layout/hList7#1"/>
    <dgm:cxn modelId="{98FC1A29-2C0A-4389-96CB-BCFE15B45192}" type="presOf" srcId="{29723567-2D36-45A1-9AE5-D88A95A9D8A3}" destId="{A6E01165-788B-4620-9011-7465C6F9780B}" srcOrd="0" destOrd="0" presId="urn:microsoft.com/office/officeart/2005/8/layout/hList7#1"/>
    <dgm:cxn modelId="{8A07E3AA-BE0B-4863-A02B-5E505B00B982}" type="presOf" srcId="{33DB272F-C25F-4EE0-80CD-F388D6C96F98}" destId="{BF29BE3C-41C5-4E96-9FAF-4C38D8FEC72B}" srcOrd="1" destOrd="1" presId="urn:microsoft.com/office/officeart/2005/8/layout/hList7#1"/>
    <dgm:cxn modelId="{390B587B-C0DE-48B5-8D11-C0FB2DDA53C6}" type="presOf" srcId="{80BCCE45-BF2A-4DCA-A0E2-9A12C0077DFF}" destId="{3E22DF37-889A-4A58-BCDC-1AFC66CCEB56}" srcOrd="0" destOrd="0" presId="urn:microsoft.com/office/officeart/2005/8/layout/hList7#1"/>
    <dgm:cxn modelId="{DE8CA5D1-CDEC-4F2A-8882-C067E187F0F7}" type="presOf" srcId="{543A728A-ED08-4C05-A77E-65849F1A84A0}" destId="{B1DAF9D4-3A77-4CC7-B72B-3CA62D43A711}" srcOrd="0" destOrd="1" presId="urn:microsoft.com/office/officeart/2005/8/layout/hList7#1"/>
    <dgm:cxn modelId="{F5C8BDED-111D-42A5-9E63-373C226B21CF}" type="presOf" srcId="{33DB272F-C25F-4EE0-80CD-F388D6C96F98}" destId="{A6E01165-788B-4620-9011-7465C6F9780B}" srcOrd="0" destOrd="1" presId="urn:microsoft.com/office/officeart/2005/8/layout/hList7#1"/>
    <dgm:cxn modelId="{C8BF65D2-01D0-4757-B06F-1D64CADFDDA4}" srcId="{80BCCE45-BF2A-4DCA-A0E2-9A12C0077DFF}" destId="{8EBD0BA9-92FB-483E-9573-8D5F5CAF5384}" srcOrd="0" destOrd="0" parTransId="{D2482B33-39EC-498E-9E8B-00613765291F}" sibTransId="{CC9C4266-AD1C-4D97-8560-4F76C6EC7C4D}"/>
    <dgm:cxn modelId="{063AFDE3-27CE-45A2-A978-E213B8B5453E}" type="presOf" srcId="{D3CD84BB-A3B3-4ED9-A7FB-D76D2EF51B8E}" destId="{BD31D5B2-C561-4730-A621-68C3A1D4A71F}" srcOrd="0" destOrd="1" presId="urn:microsoft.com/office/officeart/2005/8/layout/hList7#1"/>
    <dgm:cxn modelId="{613A7574-C855-4C55-B569-487C08F0E335}" type="presOf" srcId="{8EBD0BA9-92FB-483E-9573-8D5F5CAF5384}" destId="{3E22DF37-889A-4A58-BCDC-1AFC66CCEB56}" srcOrd="0" destOrd="1" presId="urn:microsoft.com/office/officeart/2005/8/layout/hList7#1"/>
    <dgm:cxn modelId="{2D56E331-50E7-46E0-96CC-D21B90177177}" srcId="{29723567-2D36-45A1-9AE5-D88A95A9D8A3}" destId="{33DB272F-C25F-4EE0-80CD-F388D6C96F98}" srcOrd="0" destOrd="0" parTransId="{D228C1EE-CC27-4C3A-93CC-A1FE646E53F5}" sibTransId="{3D1E9908-166B-4E3D-BACC-6E6D6B3C4EFF}"/>
    <dgm:cxn modelId="{579C9393-FF3A-4D04-995A-03F6ED8F4671}" type="presOf" srcId="{C419C6D3-DEB0-4E15-A3A5-D47A624CC611}" destId="{BD31D5B2-C561-4730-A621-68C3A1D4A71F}" srcOrd="0" destOrd="0" presId="urn:microsoft.com/office/officeart/2005/8/layout/hList7#1"/>
    <dgm:cxn modelId="{137B8462-6802-4751-9AFC-A5A14831E20A}" type="presOf" srcId="{929A4090-4791-4082-A733-036160A14D08}" destId="{45769201-1E21-40D9-9510-29D301A18B80}" srcOrd="0" destOrd="0" presId="urn:microsoft.com/office/officeart/2005/8/layout/hList7#1"/>
    <dgm:cxn modelId="{6868497F-97CE-4BA6-9F95-5991E8957D4A}" type="presOf" srcId="{31F4007C-18F6-406C-9054-7685F8C5C689}" destId="{7A56B9C9-5A66-4F7C-A099-6EE70B0A7CB5}" srcOrd="0" destOrd="0" presId="urn:microsoft.com/office/officeart/2005/8/layout/hList7#1"/>
    <dgm:cxn modelId="{C8EF8899-E3ED-4C88-89BC-A6F6F2DC62FF}" srcId="{264A8ACF-2C50-47A5-A731-58F008EB7CFE}" destId="{80BCCE45-BF2A-4DCA-A0E2-9A12C0077DFF}" srcOrd="1" destOrd="0" parTransId="{47FF6B7D-8216-41E3-B759-697FB12AD098}" sibTransId="{275F664E-7DF0-469B-BBA0-0A54F9903A48}"/>
    <dgm:cxn modelId="{40742952-B242-43CB-87F6-601973FDC9F8}" type="presOf" srcId="{D3CD84BB-A3B3-4ED9-A7FB-D76D2EF51B8E}" destId="{E05C831C-83CA-4171-908B-B61562393915}" srcOrd="1" destOrd="1" presId="urn:microsoft.com/office/officeart/2005/8/layout/hList7#1"/>
    <dgm:cxn modelId="{5AC44457-02F3-477F-9DCE-BD70388F33E0}" type="presOf" srcId="{53CD634D-6505-4B9C-AA65-51B9E150C1B3}" destId="{FF4172F4-7386-45A9-940C-44EA2FC61D9E}" srcOrd="1" destOrd="0" presId="urn:microsoft.com/office/officeart/2005/8/layout/hList7#1"/>
    <dgm:cxn modelId="{9691A8A3-C34D-4B32-B3D5-521E7F63529C}" type="presOf" srcId="{53CD634D-6505-4B9C-AA65-51B9E150C1B3}" destId="{B1DAF9D4-3A77-4CC7-B72B-3CA62D43A711}" srcOrd="0" destOrd="0" presId="urn:microsoft.com/office/officeart/2005/8/layout/hList7#1"/>
    <dgm:cxn modelId="{1DFD252D-60FB-47DB-8EEB-0338DB289781}" srcId="{264A8ACF-2C50-47A5-A731-58F008EB7CFE}" destId="{29723567-2D36-45A1-9AE5-D88A95A9D8A3}" srcOrd="0" destOrd="0" parTransId="{67F80FBA-DB3F-4B49-B3B6-626D04409B8A}" sibTransId="{929A4090-4791-4082-A733-036160A14D08}"/>
    <dgm:cxn modelId="{C4D7B90A-CEFC-4394-9B1E-94C627CEC612}" srcId="{53CD634D-6505-4B9C-AA65-51B9E150C1B3}" destId="{543A728A-ED08-4C05-A77E-65849F1A84A0}" srcOrd="0" destOrd="0" parTransId="{AC003CC3-6330-482F-A732-89A6B6BFC6BB}" sibTransId="{8B679310-CD97-4B50-A662-0C56B11F3D2E}"/>
    <dgm:cxn modelId="{DAEA1449-857F-4DBD-9A7D-7F655D45EE24}" type="presOf" srcId="{275F664E-7DF0-469B-BBA0-0A54F9903A48}" destId="{B5A0C9BA-C76E-4DED-9321-3A1AFF694D9B}" srcOrd="0" destOrd="0" presId="urn:microsoft.com/office/officeart/2005/8/layout/hList7#1"/>
    <dgm:cxn modelId="{4035082F-31DB-449E-B688-88BA9A35892E}" srcId="{C419C6D3-DEB0-4E15-A3A5-D47A624CC611}" destId="{D3CD84BB-A3B3-4ED9-A7FB-D76D2EF51B8E}" srcOrd="0" destOrd="0" parTransId="{F134C673-C247-4C80-879E-758C0BDB3CA3}" sibTransId="{7ADB5178-4A42-4E6D-9388-CA005833310B}"/>
    <dgm:cxn modelId="{0F3F1B26-DBFE-4EB7-B844-F0B7BBEEA2F0}" srcId="{264A8ACF-2C50-47A5-A731-58F008EB7CFE}" destId="{53CD634D-6505-4B9C-AA65-51B9E150C1B3}" srcOrd="3" destOrd="0" parTransId="{A5791DC6-69CB-4BBB-A29A-DE2ABDE6B594}" sibTransId="{2E837547-2F56-418D-A0C0-A8D034161A34}"/>
    <dgm:cxn modelId="{1537E096-84C0-49BB-9881-2754CA6CCBAC}" type="presOf" srcId="{8EBD0BA9-92FB-483E-9573-8D5F5CAF5384}" destId="{B0590F21-4EFA-451F-9477-2A9A4F006F8E}" srcOrd="1" destOrd="1" presId="urn:microsoft.com/office/officeart/2005/8/layout/hList7#1"/>
    <dgm:cxn modelId="{845F79CE-58EF-450B-B5A1-FF7BF0ACE250}" type="presOf" srcId="{543A728A-ED08-4C05-A77E-65849F1A84A0}" destId="{FF4172F4-7386-45A9-940C-44EA2FC61D9E}" srcOrd="1" destOrd="1" presId="urn:microsoft.com/office/officeart/2005/8/layout/hList7#1"/>
    <dgm:cxn modelId="{58794412-6BD0-41F8-B330-B44421620E31}" type="presOf" srcId="{29723567-2D36-45A1-9AE5-D88A95A9D8A3}" destId="{BF29BE3C-41C5-4E96-9FAF-4C38D8FEC72B}" srcOrd="1" destOrd="0" presId="urn:microsoft.com/office/officeart/2005/8/layout/hList7#1"/>
    <dgm:cxn modelId="{CFDF28DB-BFC5-4A34-8677-9F7EEB296A52}" type="presOf" srcId="{264A8ACF-2C50-47A5-A731-58F008EB7CFE}" destId="{1752B391-BEA8-49C4-B10D-0D6941602A60}" srcOrd="0" destOrd="0" presId="urn:microsoft.com/office/officeart/2005/8/layout/hList7#1"/>
    <dgm:cxn modelId="{FC970803-DE4B-43DD-AAFD-E6B19E4C3A47}" type="presOf" srcId="{C419C6D3-DEB0-4E15-A3A5-D47A624CC611}" destId="{E05C831C-83CA-4171-908B-B61562393915}" srcOrd="1" destOrd="0" presId="urn:microsoft.com/office/officeart/2005/8/layout/hList7#1"/>
    <dgm:cxn modelId="{4793E03A-4468-4511-ADF6-8B32889D168D}" type="presParOf" srcId="{1752B391-BEA8-49C4-B10D-0D6941602A60}" destId="{8348BDE0-1B95-4ADE-965E-B3B0B490CCB6}" srcOrd="0" destOrd="0" presId="urn:microsoft.com/office/officeart/2005/8/layout/hList7#1"/>
    <dgm:cxn modelId="{66F3BAA6-BF6D-4E5F-B0F8-7C8021890650}" type="presParOf" srcId="{1752B391-BEA8-49C4-B10D-0D6941602A60}" destId="{FE5B7687-21FF-44F2-B0F3-9633989AB51B}" srcOrd="1" destOrd="0" presId="urn:microsoft.com/office/officeart/2005/8/layout/hList7#1"/>
    <dgm:cxn modelId="{ADE48E68-26E9-41EA-B599-67E8431444C2}" type="presParOf" srcId="{FE5B7687-21FF-44F2-B0F3-9633989AB51B}" destId="{6EA472AE-E8FA-4DE6-A38D-7A97162A3205}" srcOrd="0" destOrd="0" presId="urn:microsoft.com/office/officeart/2005/8/layout/hList7#1"/>
    <dgm:cxn modelId="{24BC18B5-CEE4-4A36-8283-C5486B6A24BA}" type="presParOf" srcId="{6EA472AE-E8FA-4DE6-A38D-7A97162A3205}" destId="{A6E01165-788B-4620-9011-7465C6F9780B}" srcOrd="0" destOrd="0" presId="urn:microsoft.com/office/officeart/2005/8/layout/hList7#1"/>
    <dgm:cxn modelId="{783070EE-33F3-472F-8945-4F5CB7AC0A7E}" type="presParOf" srcId="{6EA472AE-E8FA-4DE6-A38D-7A97162A3205}" destId="{BF29BE3C-41C5-4E96-9FAF-4C38D8FEC72B}" srcOrd="1" destOrd="0" presId="urn:microsoft.com/office/officeart/2005/8/layout/hList7#1"/>
    <dgm:cxn modelId="{871CCF3D-1B17-46DD-A007-16A562FA29CC}" type="presParOf" srcId="{6EA472AE-E8FA-4DE6-A38D-7A97162A3205}" destId="{9E7688EB-0370-43E5-B6F4-07335A34492D}" srcOrd="2" destOrd="0" presId="urn:microsoft.com/office/officeart/2005/8/layout/hList7#1"/>
    <dgm:cxn modelId="{F3D3592B-C9D9-4459-814E-F3A1BC3A41E9}" type="presParOf" srcId="{6EA472AE-E8FA-4DE6-A38D-7A97162A3205}" destId="{84B685F6-9494-441E-B772-00B501C33DD5}" srcOrd="3" destOrd="0" presId="urn:microsoft.com/office/officeart/2005/8/layout/hList7#1"/>
    <dgm:cxn modelId="{C81052E1-A5A3-4A96-8DD5-DA55F46317C1}" type="presParOf" srcId="{FE5B7687-21FF-44F2-B0F3-9633989AB51B}" destId="{45769201-1E21-40D9-9510-29D301A18B80}" srcOrd="1" destOrd="0" presId="urn:microsoft.com/office/officeart/2005/8/layout/hList7#1"/>
    <dgm:cxn modelId="{5127A082-1EF1-46FA-888A-6D169A6B557C}" type="presParOf" srcId="{FE5B7687-21FF-44F2-B0F3-9633989AB51B}" destId="{D306DD77-D0EC-4B5A-BBB9-42DCF70EE755}" srcOrd="2" destOrd="0" presId="urn:microsoft.com/office/officeart/2005/8/layout/hList7#1"/>
    <dgm:cxn modelId="{43E07553-F6EA-4B1C-A85A-F8AB94249094}" type="presParOf" srcId="{D306DD77-D0EC-4B5A-BBB9-42DCF70EE755}" destId="{3E22DF37-889A-4A58-BCDC-1AFC66CCEB56}" srcOrd="0" destOrd="0" presId="urn:microsoft.com/office/officeart/2005/8/layout/hList7#1"/>
    <dgm:cxn modelId="{39EE48F4-4F13-4572-912B-172D02561B03}" type="presParOf" srcId="{D306DD77-D0EC-4B5A-BBB9-42DCF70EE755}" destId="{B0590F21-4EFA-451F-9477-2A9A4F006F8E}" srcOrd="1" destOrd="0" presId="urn:microsoft.com/office/officeart/2005/8/layout/hList7#1"/>
    <dgm:cxn modelId="{B2123C7B-ED43-4EF1-BF81-55154E0140E8}" type="presParOf" srcId="{D306DD77-D0EC-4B5A-BBB9-42DCF70EE755}" destId="{804504EB-77BB-4BAF-8534-D0A31D0BEB88}" srcOrd="2" destOrd="0" presId="urn:microsoft.com/office/officeart/2005/8/layout/hList7#1"/>
    <dgm:cxn modelId="{51659BA0-3822-4599-9452-0B636F946EC5}" type="presParOf" srcId="{D306DD77-D0EC-4B5A-BBB9-42DCF70EE755}" destId="{41EC98E3-7E0D-493A-92B3-01134758371E}" srcOrd="3" destOrd="0" presId="urn:microsoft.com/office/officeart/2005/8/layout/hList7#1"/>
    <dgm:cxn modelId="{467701B5-11C1-4FE3-9EE9-F52FC21C0D26}" type="presParOf" srcId="{FE5B7687-21FF-44F2-B0F3-9633989AB51B}" destId="{B5A0C9BA-C76E-4DED-9321-3A1AFF694D9B}" srcOrd="3" destOrd="0" presId="urn:microsoft.com/office/officeart/2005/8/layout/hList7#1"/>
    <dgm:cxn modelId="{24737B33-A988-4B48-A2E6-BE99B5250230}" type="presParOf" srcId="{FE5B7687-21FF-44F2-B0F3-9633989AB51B}" destId="{66A5B010-3C87-42C1-9295-4D4B4BF72C6B}" srcOrd="4" destOrd="0" presId="urn:microsoft.com/office/officeart/2005/8/layout/hList7#1"/>
    <dgm:cxn modelId="{9E73AD93-1125-4B80-B0AA-53CD8F1956D6}" type="presParOf" srcId="{66A5B010-3C87-42C1-9295-4D4B4BF72C6B}" destId="{BD31D5B2-C561-4730-A621-68C3A1D4A71F}" srcOrd="0" destOrd="0" presId="urn:microsoft.com/office/officeart/2005/8/layout/hList7#1"/>
    <dgm:cxn modelId="{0ABB6C90-98EE-4593-8A45-AA25D3318BE7}" type="presParOf" srcId="{66A5B010-3C87-42C1-9295-4D4B4BF72C6B}" destId="{E05C831C-83CA-4171-908B-B61562393915}" srcOrd="1" destOrd="0" presId="urn:microsoft.com/office/officeart/2005/8/layout/hList7#1"/>
    <dgm:cxn modelId="{AF959572-9011-4C3E-910B-DB4F2586047E}" type="presParOf" srcId="{66A5B010-3C87-42C1-9295-4D4B4BF72C6B}" destId="{142EC31C-0CA4-444C-B6F1-8AAA354830BF}" srcOrd="2" destOrd="0" presId="urn:microsoft.com/office/officeart/2005/8/layout/hList7#1"/>
    <dgm:cxn modelId="{289EED6A-DDD1-450A-92A8-66C12DF253F5}" type="presParOf" srcId="{66A5B010-3C87-42C1-9295-4D4B4BF72C6B}" destId="{7BBF3A5D-D980-404B-AF80-15CB649559C0}" srcOrd="3" destOrd="0" presId="urn:microsoft.com/office/officeart/2005/8/layout/hList7#1"/>
    <dgm:cxn modelId="{25297BA4-7073-488E-8F7B-3F169FD5F49A}" type="presParOf" srcId="{FE5B7687-21FF-44F2-B0F3-9633989AB51B}" destId="{7A56B9C9-5A66-4F7C-A099-6EE70B0A7CB5}" srcOrd="5" destOrd="0" presId="urn:microsoft.com/office/officeart/2005/8/layout/hList7#1"/>
    <dgm:cxn modelId="{0307906E-8741-4C0E-8536-472CFEA558FA}" type="presParOf" srcId="{FE5B7687-21FF-44F2-B0F3-9633989AB51B}" destId="{4BEC6647-E364-473D-9BD9-FBAE139CF1F9}" srcOrd="6" destOrd="0" presId="urn:microsoft.com/office/officeart/2005/8/layout/hList7#1"/>
    <dgm:cxn modelId="{3613ADAA-63CF-4F39-941F-85BA415A8A04}" type="presParOf" srcId="{4BEC6647-E364-473D-9BD9-FBAE139CF1F9}" destId="{B1DAF9D4-3A77-4CC7-B72B-3CA62D43A711}" srcOrd="0" destOrd="0" presId="urn:microsoft.com/office/officeart/2005/8/layout/hList7#1"/>
    <dgm:cxn modelId="{4F62672F-CDBF-417F-B13F-1FBD364A932A}" type="presParOf" srcId="{4BEC6647-E364-473D-9BD9-FBAE139CF1F9}" destId="{FF4172F4-7386-45A9-940C-44EA2FC61D9E}" srcOrd="1" destOrd="0" presId="urn:microsoft.com/office/officeart/2005/8/layout/hList7#1"/>
    <dgm:cxn modelId="{4CC2C7E6-16CE-4F87-B7EF-7E122B31EB30}" type="presParOf" srcId="{4BEC6647-E364-473D-9BD9-FBAE139CF1F9}" destId="{A074508E-D6C0-43BF-B298-A913DB23957C}" srcOrd="2" destOrd="0" presId="urn:microsoft.com/office/officeart/2005/8/layout/hList7#1"/>
    <dgm:cxn modelId="{A971ED4D-8C53-4A12-BD89-394FAB72BDE9}" type="presParOf" srcId="{4BEC6647-E364-473D-9BD9-FBAE139CF1F9}" destId="{D7CEA0CA-99F5-4DF6-9414-C53AE687FB85}" srcOrd="3" destOrd="0" presId="urn:microsoft.com/office/officeart/2005/8/layout/hList7#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D583C360-9AFA-4398-87C5-084E44DAB0F5}" type="doc">
      <dgm:prSet loTypeId="urn:microsoft.com/office/officeart/2005/8/layout/StepDownProcess" loCatId="process" qsTypeId="urn:microsoft.com/office/officeart/2005/8/quickstyle/simple3" qsCatId="simple" csTypeId="urn:microsoft.com/office/officeart/2005/8/colors/accent0_2" csCatId="mainScheme" phldr="1"/>
      <dgm:spPr/>
      <dgm:t>
        <a:bodyPr/>
        <a:lstStyle/>
        <a:p>
          <a:endParaRPr lang="es-ES"/>
        </a:p>
      </dgm:t>
    </dgm:pt>
    <dgm:pt modelId="{2EBF1750-37A2-4628-8258-6CF8FE666B2D}">
      <dgm:prSet phldrT="[Texto]"/>
      <dgm:spPr>
        <a:effectLst>
          <a:outerShdw blurRad="50800" dist="38100" dir="2700000" algn="tl" rotWithShape="0">
            <a:prstClr val="black">
              <a:alpha val="40000"/>
            </a:prstClr>
          </a:outerShdw>
        </a:effectLst>
      </dgm:spPr>
      <dgm:t>
        <a:bodyPr/>
        <a:lstStyle/>
        <a:p>
          <a:r>
            <a:rPr lang="es-ES" dirty="0" smtClean="0"/>
            <a:t>Curso</a:t>
          </a:r>
        </a:p>
        <a:p>
          <a:r>
            <a:rPr lang="es-ES" dirty="0" smtClean="0"/>
            <a:t>2011/2012</a:t>
          </a:r>
          <a:endParaRPr lang="es-ES" dirty="0"/>
        </a:p>
      </dgm:t>
    </dgm:pt>
    <dgm:pt modelId="{A700C55B-1B04-445B-B35C-3EE3A13C249A}" type="parTrans" cxnId="{068ABBD3-761B-48EA-A107-F0803633C4E5}">
      <dgm:prSet/>
      <dgm:spPr/>
      <dgm:t>
        <a:bodyPr/>
        <a:lstStyle/>
        <a:p>
          <a:endParaRPr lang="es-ES"/>
        </a:p>
      </dgm:t>
    </dgm:pt>
    <dgm:pt modelId="{14DAAD60-AC7A-46CE-89A6-68673CD03E26}" type="sibTrans" cxnId="{068ABBD3-761B-48EA-A107-F0803633C4E5}">
      <dgm:prSet/>
      <dgm:spPr/>
      <dgm:t>
        <a:bodyPr/>
        <a:lstStyle/>
        <a:p>
          <a:endParaRPr lang="es-ES"/>
        </a:p>
      </dgm:t>
    </dgm:pt>
    <dgm:pt modelId="{BDD3BBF9-E474-400D-A1EB-907F07E90353}">
      <dgm:prSet phldrT="[Texto]"/>
      <dgm:spPr>
        <a:effectLst>
          <a:outerShdw blurRad="50800" dist="38100" dir="2700000" algn="tl" rotWithShape="0">
            <a:prstClr val="black">
              <a:alpha val="40000"/>
            </a:prstClr>
          </a:outerShdw>
        </a:effectLst>
      </dgm:spPr>
      <dgm:t>
        <a:bodyPr/>
        <a:lstStyle/>
        <a:p>
          <a:r>
            <a:rPr lang="es-ES" dirty="0" smtClean="0"/>
            <a:t>Curso</a:t>
          </a:r>
        </a:p>
        <a:p>
          <a:r>
            <a:rPr lang="es-ES" dirty="0" smtClean="0"/>
            <a:t>2012/2013</a:t>
          </a:r>
          <a:endParaRPr lang="es-ES" dirty="0"/>
        </a:p>
      </dgm:t>
    </dgm:pt>
    <dgm:pt modelId="{752B9E0F-0687-4320-A877-170B39D6C14A}" type="parTrans" cxnId="{6912AA2C-6A6A-4036-BC1E-674BD4D06759}">
      <dgm:prSet/>
      <dgm:spPr/>
      <dgm:t>
        <a:bodyPr/>
        <a:lstStyle/>
        <a:p>
          <a:endParaRPr lang="es-ES"/>
        </a:p>
      </dgm:t>
    </dgm:pt>
    <dgm:pt modelId="{E618A057-FF51-4AB6-BA6F-672B7FCD6E03}" type="sibTrans" cxnId="{6912AA2C-6A6A-4036-BC1E-674BD4D06759}">
      <dgm:prSet/>
      <dgm:spPr/>
      <dgm:t>
        <a:bodyPr/>
        <a:lstStyle/>
        <a:p>
          <a:endParaRPr lang="es-ES"/>
        </a:p>
      </dgm:t>
    </dgm:pt>
    <dgm:pt modelId="{08A101B3-C2D8-4D86-9CBB-1A0827569FA2}">
      <dgm:prSet phldrT="[Texto]"/>
      <dgm:spPr/>
      <dgm:t>
        <a:bodyPr/>
        <a:lstStyle/>
        <a:p>
          <a:r>
            <a:rPr lang="es-ES" dirty="0" smtClean="0"/>
            <a:t>serán de aplicación todas las disposiciones contempladas en este real decreto</a:t>
          </a:r>
          <a:endParaRPr lang="es-ES" dirty="0"/>
        </a:p>
      </dgm:t>
    </dgm:pt>
    <dgm:pt modelId="{91527C04-C05F-44A6-8BE7-9E00C2FC1882}" type="parTrans" cxnId="{7E1E854F-B041-4F91-AC9B-55B32EEDB4D4}">
      <dgm:prSet/>
      <dgm:spPr/>
      <dgm:t>
        <a:bodyPr/>
        <a:lstStyle/>
        <a:p>
          <a:endParaRPr lang="es-ES"/>
        </a:p>
      </dgm:t>
    </dgm:pt>
    <dgm:pt modelId="{B9889047-2F76-46CD-8DA7-EE031C8A7631}" type="sibTrans" cxnId="{7E1E854F-B041-4F91-AC9B-55B32EEDB4D4}">
      <dgm:prSet/>
      <dgm:spPr/>
      <dgm:t>
        <a:bodyPr/>
        <a:lstStyle/>
        <a:p>
          <a:endParaRPr lang="es-ES"/>
        </a:p>
      </dgm:t>
    </dgm:pt>
    <dgm:pt modelId="{4042FB83-9197-49E7-8FF9-EA924D4D46C4}">
      <dgm:prSet phldrT="[Texto]"/>
      <dgm:spPr/>
      <dgm:t>
        <a:bodyPr/>
        <a:lstStyle/>
        <a:p>
          <a:r>
            <a:rPr lang="es-ES" dirty="0" smtClean="0"/>
            <a:t>las Administraciones educativas podrán anticipar la implantación de las medidas que consideren necesarias</a:t>
          </a:r>
          <a:endParaRPr lang="es-ES" dirty="0"/>
        </a:p>
      </dgm:t>
    </dgm:pt>
    <dgm:pt modelId="{14633EF1-47D5-45E0-BE9E-E90B44B3C768}" type="parTrans" cxnId="{F0D5373A-70B4-4237-A8D0-9AC1FD497F5B}">
      <dgm:prSet/>
      <dgm:spPr/>
      <dgm:t>
        <a:bodyPr/>
        <a:lstStyle/>
        <a:p>
          <a:endParaRPr lang="es-ES"/>
        </a:p>
      </dgm:t>
    </dgm:pt>
    <dgm:pt modelId="{9550E7DB-72B0-496E-A3D5-253D5A7ED2CA}" type="sibTrans" cxnId="{F0D5373A-70B4-4237-A8D0-9AC1FD497F5B}">
      <dgm:prSet/>
      <dgm:spPr/>
      <dgm:t>
        <a:bodyPr/>
        <a:lstStyle/>
        <a:p>
          <a:endParaRPr lang="es-ES"/>
        </a:p>
      </dgm:t>
    </dgm:pt>
    <dgm:pt modelId="{F37626C1-C438-4F66-B032-8BB76A3EE196}" type="pres">
      <dgm:prSet presAssocID="{D583C360-9AFA-4398-87C5-084E44DAB0F5}" presName="rootnode" presStyleCnt="0">
        <dgm:presLayoutVars>
          <dgm:chMax/>
          <dgm:chPref/>
          <dgm:dir/>
          <dgm:animLvl val="lvl"/>
        </dgm:presLayoutVars>
      </dgm:prSet>
      <dgm:spPr/>
      <dgm:t>
        <a:bodyPr/>
        <a:lstStyle/>
        <a:p>
          <a:endParaRPr lang="es-ES"/>
        </a:p>
      </dgm:t>
    </dgm:pt>
    <dgm:pt modelId="{638D3B48-4871-4919-AAAE-033E7BF317BD}" type="pres">
      <dgm:prSet presAssocID="{2EBF1750-37A2-4628-8258-6CF8FE666B2D}" presName="composite" presStyleCnt="0"/>
      <dgm:spPr/>
    </dgm:pt>
    <dgm:pt modelId="{C26AD313-52A6-4B6E-A4D8-FCCEAA4D30AB}" type="pres">
      <dgm:prSet presAssocID="{2EBF1750-37A2-4628-8258-6CF8FE666B2D}" presName="bentUpArrow1" presStyleLbl="alignImgPlace1" presStyleIdx="0" presStyleCnt="1" custLinFactNeighborX="45316" custLinFactNeighborY="7324"/>
      <dgm:spPr>
        <a:effectLst>
          <a:outerShdw blurRad="50800" dist="38100" dir="2700000" algn="tl" rotWithShape="0">
            <a:prstClr val="black">
              <a:alpha val="40000"/>
            </a:prstClr>
          </a:outerShdw>
        </a:effectLst>
      </dgm:spPr>
    </dgm:pt>
    <dgm:pt modelId="{ED316841-2237-4BB3-B42F-3D86A987AEE4}" type="pres">
      <dgm:prSet presAssocID="{2EBF1750-37A2-4628-8258-6CF8FE666B2D}" presName="ParentText" presStyleLbl="node1" presStyleIdx="0" presStyleCnt="2">
        <dgm:presLayoutVars>
          <dgm:chMax val="1"/>
          <dgm:chPref val="1"/>
          <dgm:bulletEnabled val="1"/>
        </dgm:presLayoutVars>
      </dgm:prSet>
      <dgm:spPr/>
      <dgm:t>
        <a:bodyPr/>
        <a:lstStyle/>
        <a:p>
          <a:endParaRPr lang="es-ES"/>
        </a:p>
      </dgm:t>
    </dgm:pt>
    <dgm:pt modelId="{68419554-FF5C-43D1-9CEB-011DCF873B8C}" type="pres">
      <dgm:prSet presAssocID="{2EBF1750-37A2-4628-8258-6CF8FE666B2D}" presName="ChildText" presStyleLbl="revTx" presStyleIdx="0" presStyleCnt="2" custScaleX="257362" custLinFactNeighborX="92429" custLinFactNeighborY="-747">
        <dgm:presLayoutVars>
          <dgm:chMax val="0"/>
          <dgm:chPref val="0"/>
          <dgm:bulletEnabled val="1"/>
        </dgm:presLayoutVars>
      </dgm:prSet>
      <dgm:spPr/>
      <dgm:t>
        <a:bodyPr/>
        <a:lstStyle/>
        <a:p>
          <a:endParaRPr lang="es-ES"/>
        </a:p>
      </dgm:t>
    </dgm:pt>
    <dgm:pt modelId="{FBE1B219-3F4B-47F7-B4EA-10D7BE932741}" type="pres">
      <dgm:prSet presAssocID="{14DAAD60-AC7A-46CE-89A6-68673CD03E26}" presName="sibTrans" presStyleCnt="0"/>
      <dgm:spPr/>
    </dgm:pt>
    <dgm:pt modelId="{D730195F-C15E-4268-A820-ADD0812A1C7C}" type="pres">
      <dgm:prSet presAssocID="{BDD3BBF9-E474-400D-A1EB-907F07E90353}" presName="composite" presStyleCnt="0"/>
      <dgm:spPr/>
    </dgm:pt>
    <dgm:pt modelId="{073089D7-89B7-4B43-9C13-C88D20237737}" type="pres">
      <dgm:prSet presAssocID="{BDD3BBF9-E474-400D-A1EB-907F07E90353}" presName="ParentText" presStyleLbl="node1" presStyleIdx="1" presStyleCnt="2">
        <dgm:presLayoutVars>
          <dgm:chMax val="1"/>
          <dgm:chPref val="1"/>
          <dgm:bulletEnabled val="1"/>
        </dgm:presLayoutVars>
      </dgm:prSet>
      <dgm:spPr/>
      <dgm:t>
        <a:bodyPr/>
        <a:lstStyle/>
        <a:p>
          <a:endParaRPr lang="es-ES"/>
        </a:p>
      </dgm:t>
    </dgm:pt>
    <dgm:pt modelId="{6EB10E33-3FBE-44AE-980B-806DE224125B}" type="pres">
      <dgm:prSet presAssocID="{BDD3BBF9-E474-400D-A1EB-907F07E90353}" presName="FinalChildText" presStyleLbl="revTx" presStyleIdx="1" presStyleCnt="2" custScaleX="182896" custLinFactNeighborX="49907" custLinFactNeighborY="-520">
        <dgm:presLayoutVars>
          <dgm:chMax val="0"/>
          <dgm:chPref val="0"/>
          <dgm:bulletEnabled val="1"/>
        </dgm:presLayoutVars>
      </dgm:prSet>
      <dgm:spPr/>
      <dgm:t>
        <a:bodyPr/>
        <a:lstStyle/>
        <a:p>
          <a:endParaRPr lang="es-ES"/>
        </a:p>
      </dgm:t>
    </dgm:pt>
  </dgm:ptLst>
  <dgm:cxnLst>
    <dgm:cxn modelId="{335444C6-4FC3-4F5A-A111-8131F1C18C61}" type="presOf" srcId="{2EBF1750-37A2-4628-8258-6CF8FE666B2D}" destId="{ED316841-2237-4BB3-B42F-3D86A987AEE4}" srcOrd="0" destOrd="0" presId="urn:microsoft.com/office/officeart/2005/8/layout/StepDownProcess"/>
    <dgm:cxn modelId="{3FB07F14-537F-4DA8-A787-5D6A8FCA2647}" type="presOf" srcId="{4042FB83-9197-49E7-8FF9-EA924D4D46C4}" destId="{68419554-FF5C-43D1-9CEB-011DCF873B8C}" srcOrd="0" destOrd="0" presId="urn:microsoft.com/office/officeart/2005/8/layout/StepDownProcess"/>
    <dgm:cxn modelId="{6E0FA4FB-215D-4238-8D29-3BFBDEA35ED2}" type="presOf" srcId="{08A101B3-C2D8-4D86-9CBB-1A0827569FA2}" destId="{6EB10E33-3FBE-44AE-980B-806DE224125B}" srcOrd="0" destOrd="0" presId="urn:microsoft.com/office/officeart/2005/8/layout/StepDownProcess"/>
    <dgm:cxn modelId="{6912AA2C-6A6A-4036-BC1E-674BD4D06759}" srcId="{D583C360-9AFA-4398-87C5-084E44DAB0F5}" destId="{BDD3BBF9-E474-400D-A1EB-907F07E90353}" srcOrd="1" destOrd="0" parTransId="{752B9E0F-0687-4320-A877-170B39D6C14A}" sibTransId="{E618A057-FF51-4AB6-BA6F-672B7FCD6E03}"/>
    <dgm:cxn modelId="{7E1E854F-B041-4F91-AC9B-55B32EEDB4D4}" srcId="{BDD3BBF9-E474-400D-A1EB-907F07E90353}" destId="{08A101B3-C2D8-4D86-9CBB-1A0827569FA2}" srcOrd="0" destOrd="0" parTransId="{91527C04-C05F-44A6-8BE7-9E00C2FC1882}" sibTransId="{B9889047-2F76-46CD-8DA7-EE031C8A7631}"/>
    <dgm:cxn modelId="{068ABBD3-761B-48EA-A107-F0803633C4E5}" srcId="{D583C360-9AFA-4398-87C5-084E44DAB0F5}" destId="{2EBF1750-37A2-4628-8258-6CF8FE666B2D}" srcOrd="0" destOrd="0" parTransId="{A700C55B-1B04-445B-B35C-3EE3A13C249A}" sibTransId="{14DAAD60-AC7A-46CE-89A6-68673CD03E26}"/>
    <dgm:cxn modelId="{F0D5373A-70B4-4237-A8D0-9AC1FD497F5B}" srcId="{2EBF1750-37A2-4628-8258-6CF8FE666B2D}" destId="{4042FB83-9197-49E7-8FF9-EA924D4D46C4}" srcOrd="0" destOrd="0" parTransId="{14633EF1-47D5-45E0-BE9E-E90B44B3C768}" sibTransId="{9550E7DB-72B0-496E-A3D5-253D5A7ED2CA}"/>
    <dgm:cxn modelId="{C0D435C7-78B3-4A74-B672-81F6AA0FD03B}" type="presOf" srcId="{D583C360-9AFA-4398-87C5-084E44DAB0F5}" destId="{F37626C1-C438-4F66-B032-8BB76A3EE196}" srcOrd="0" destOrd="0" presId="urn:microsoft.com/office/officeart/2005/8/layout/StepDownProcess"/>
    <dgm:cxn modelId="{582E7399-FE9F-4093-BD20-43B8D3AE8EB3}" type="presOf" srcId="{BDD3BBF9-E474-400D-A1EB-907F07E90353}" destId="{073089D7-89B7-4B43-9C13-C88D20237737}" srcOrd="0" destOrd="0" presId="urn:microsoft.com/office/officeart/2005/8/layout/StepDownProcess"/>
    <dgm:cxn modelId="{5C39ACE5-4348-45C6-AA46-9C76704366DF}" type="presParOf" srcId="{F37626C1-C438-4F66-B032-8BB76A3EE196}" destId="{638D3B48-4871-4919-AAAE-033E7BF317BD}" srcOrd="0" destOrd="0" presId="urn:microsoft.com/office/officeart/2005/8/layout/StepDownProcess"/>
    <dgm:cxn modelId="{5744BD9F-95F1-4D04-961D-5261C8B9EB9E}" type="presParOf" srcId="{638D3B48-4871-4919-AAAE-033E7BF317BD}" destId="{C26AD313-52A6-4B6E-A4D8-FCCEAA4D30AB}" srcOrd="0" destOrd="0" presId="urn:microsoft.com/office/officeart/2005/8/layout/StepDownProcess"/>
    <dgm:cxn modelId="{C8F8221F-8109-4871-B333-646ECF3AC665}" type="presParOf" srcId="{638D3B48-4871-4919-AAAE-033E7BF317BD}" destId="{ED316841-2237-4BB3-B42F-3D86A987AEE4}" srcOrd="1" destOrd="0" presId="urn:microsoft.com/office/officeart/2005/8/layout/StepDownProcess"/>
    <dgm:cxn modelId="{93CF699C-26A4-4778-8215-7FEA34D8F14F}" type="presParOf" srcId="{638D3B48-4871-4919-AAAE-033E7BF317BD}" destId="{68419554-FF5C-43D1-9CEB-011DCF873B8C}" srcOrd="2" destOrd="0" presId="urn:microsoft.com/office/officeart/2005/8/layout/StepDownProcess"/>
    <dgm:cxn modelId="{A3133C42-E829-4F44-9C66-C10514AEFD8C}" type="presParOf" srcId="{F37626C1-C438-4F66-B032-8BB76A3EE196}" destId="{FBE1B219-3F4B-47F7-B4EA-10D7BE932741}" srcOrd="1" destOrd="0" presId="urn:microsoft.com/office/officeart/2005/8/layout/StepDownProcess"/>
    <dgm:cxn modelId="{F55BF9A2-755C-4C35-92E5-78DD5B8D99C9}" type="presParOf" srcId="{F37626C1-C438-4F66-B032-8BB76A3EE196}" destId="{D730195F-C15E-4268-A820-ADD0812A1C7C}" srcOrd="2" destOrd="0" presId="urn:microsoft.com/office/officeart/2005/8/layout/StepDownProcess"/>
    <dgm:cxn modelId="{31067685-40E0-4079-A8B7-34BB54E4782C}" type="presParOf" srcId="{D730195F-C15E-4268-A820-ADD0812A1C7C}" destId="{073089D7-89B7-4B43-9C13-C88D20237737}" srcOrd="0" destOrd="0" presId="urn:microsoft.com/office/officeart/2005/8/layout/StepDownProcess"/>
    <dgm:cxn modelId="{8A6BF5C2-862E-41D2-A3CF-139D28B52B2E}" type="presParOf" srcId="{D730195F-C15E-4268-A820-ADD0812A1C7C}" destId="{6EB10E33-3FBE-44AE-980B-806DE224125B}" srcOrd="1" destOrd="0" presId="urn:microsoft.com/office/officeart/2005/8/layout/StepDown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4BA81D-5ED0-4094-90DB-B522C6C4E039}"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S_tradnl"/>
        </a:p>
      </dgm:t>
    </dgm:pt>
    <dgm:pt modelId="{136BA0DB-43D4-442B-877C-90AA0AAD00E2}">
      <dgm:prSet phldrT="[Texto]" custT="1"/>
      <dgm:spPr/>
      <dgm:t>
        <a:bodyPr/>
        <a:lstStyle/>
        <a:p>
          <a:pPr algn="ctr">
            <a:spcAft>
              <a:spcPts val="0"/>
            </a:spcAft>
          </a:pPr>
          <a:r>
            <a:rPr lang="es-ES_tradnl" sz="1800" b="0" i="0" dirty="0" smtClean="0"/>
            <a:t>TÍTULO PRELIMINAR. </a:t>
          </a:r>
        </a:p>
        <a:p>
          <a:pPr algn="ctr">
            <a:spcAft>
              <a:spcPts val="0"/>
            </a:spcAft>
          </a:pPr>
          <a:r>
            <a:rPr lang="es-ES_tradnl" sz="1600" b="0" i="0" dirty="0" smtClean="0"/>
            <a:t>Disposiciones generales</a:t>
          </a:r>
        </a:p>
      </dgm:t>
    </dgm:pt>
    <dgm:pt modelId="{051315E9-E09A-4D2E-8CA6-98196BC3D95A}" type="parTrans" cxnId="{13649E93-FD2B-40F3-B8E1-679287F88A9F}">
      <dgm:prSet/>
      <dgm:spPr/>
      <dgm:t>
        <a:bodyPr/>
        <a:lstStyle/>
        <a:p>
          <a:endParaRPr lang="es-ES_tradnl"/>
        </a:p>
      </dgm:t>
    </dgm:pt>
    <dgm:pt modelId="{511F2ADB-80AE-46BA-BA5F-0962C37187D6}" type="sibTrans" cxnId="{13649E93-FD2B-40F3-B8E1-679287F88A9F}">
      <dgm:prSet/>
      <dgm:spPr/>
      <dgm:t>
        <a:bodyPr/>
        <a:lstStyle/>
        <a:p>
          <a:endParaRPr lang="es-ES_tradnl"/>
        </a:p>
      </dgm:t>
    </dgm:pt>
    <dgm:pt modelId="{311B65BB-6AB1-4BDD-90C0-9340CAF60A59}">
      <dgm:prSet custT="1"/>
      <dgm:spPr/>
      <dgm:t>
        <a:bodyPr/>
        <a:lstStyle/>
        <a:p>
          <a:pPr algn="ctr"/>
          <a:r>
            <a:rPr lang="es-ES_tradnl" sz="1700" b="0" i="0" dirty="0" smtClean="0"/>
            <a:t>Finalidad de la formación profesional del sistema educativo</a:t>
          </a:r>
          <a:endParaRPr lang="es-ES_tradnl" sz="1700" b="0" dirty="0"/>
        </a:p>
      </dgm:t>
    </dgm:pt>
    <dgm:pt modelId="{135E7C97-D34E-4ABB-A013-49220A4B6E1C}" type="parTrans" cxnId="{FCD78030-F83E-4763-93E0-AC5B51AA32DC}">
      <dgm:prSet/>
      <dgm:spPr/>
      <dgm:t>
        <a:bodyPr/>
        <a:lstStyle/>
        <a:p>
          <a:endParaRPr lang="es-ES_tradnl"/>
        </a:p>
      </dgm:t>
    </dgm:pt>
    <dgm:pt modelId="{7E7E731C-DF51-4146-BD30-E6C6A4E1E6C7}" type="sibTrans" cxnId="{FCD78030-F83E-4763-93E0-AC5B51AA32DC}">
      <dgm:prSet/>
      <dgm:spPr/>
      <dgm:t>
        <a:bodyPr/>
        <a:lstStyle/>
        <a:p>
          <a:endParaRPr lang="es-ES_tradnl"/>
        </a:p>
      </dgm:t>
    </dgm:pt>
    <dgm:pt modelId="{4982208E-0B68-4B06-954B-310190A3D855}">
      <dgm:prSet custT="1"/>
      <dgm:spPr/>
      <dgm:t>
        <a:bodyPr/>
        <a:lstStyle/>
        <a:p>
          <a:pPr algn="ctr"/>
          <a:r>
            <a:rPr lang="es-ES_tradnl" sz="1700" b="0" i="0" dirty="0" smtClean="0"/>
            <a:t>Principios y objetivos generales</a:t>
          </a:r>
          <a:endParaRPr lang="es-ES_tradnl" sz="1700" b="0" dirty="0"/>
        </a:p>
      </dgm:t>
    </dgm:pt>
    <dgm:pt modelId="{4702C8A6-3E6E-4E9D-9AE6-49A6DE1D74BA}" type="parTrans" cxnId="{69D412F4-2D8F-4005-B72C-918A5E537AAF}">
      <dgm:prSet/>
      <dgm:spPr/>
      <dgm:t>
        <a:bodyPr/>
        <a:lstStyle/>
        <a:p>
          <a:endParaRPr lang="es-ES_tradnl"/>
        </a:p>
      </dgm:t>
    </dgm:pt>
    <dgm:pt modelId="{4087DD51-5EF4-4171-836E-CBA918A66B77}" type="sibTrans" cxnId="{69D412F4-2D8F-4005-B72C-918A5E537AAF}">
      <dgm:prSet/>
      <dgm:spPr/>
      <dgm:t>
        <a:bodyPr/>
        <a:lstStyle/>
        <a:p>
          <a:endParaRPr lang="es-ES_tradnl"/>
        </a:p>
      </dgm:t>
    </dgm:pt>
    <dgm:pt modelId="{4D7FD650-B55B-4C31-B587-50DDAB91069E}">
      <dgm:prSet phldrT="[Texto]" custT="1"/>
      <dgm:spPr/>
      <dgm:t>
        <a:bodyPr/>
        <a:lstStyle/>
        <a:p>
          <a:pPr algn="ctr"/>
          <a:r>
            <a:rPr lang="es-ES_tradnl" sz="1700" b="0" i="0" dirty="0" smtClean="0"/>
            <a:t>Objeto</a:t>
          </a:r>
          <a:endParaRPr lang="es-ES_tradnl" sz="1700" b="0" dirty="0"/>
        </a:p>
      </dgm:t>
    </dgm:pt>
    <dgm:pt modelId="{D49F5411-3586-42E8-893B-3CB5D4C19EE2}" type="sibTrans" cxnId="{E51B612C-B6D1-49E1-9098-89058CEE4A74}">
      <dgm:prSet/>
      <dgm:spPr/>
      <dgm:t>
        <a:bodyPr/>
        <a:lstStyle/>
        <a:p>
          <a:endParaRPr lang="es-ES_tradnl"/>
        </a:p>
      </dgm:t>
    </dgm:pt>
    <dgm:pt modelId="{764053E8-9211-45DF-AA1C-8CD8A05E115B}" type="parTrans" cxnId="{E51B612C-B6D1-49E1-9098-89058CEE4A74}">
      <dgm:prSet/>
      <dgm:spPr/>
      <dgm:t>
        <a:bodyPr/>
        <a:lstStyle/>
        <a:p>
          <a:endParaRPr lang="es-ES_tradnl"/>
        </a:p>
      </dgm:t>
    </dgm:pt>
    <dgm:pt modelId="{06C8193A-5663-4E98-9D81-638128974106}" type="pres">
      <dgm:prSet presAssocID="{6C4BA81D-5ED0-4094-90DB-B522C6C4E039}" presName="hierChild1" presStyleCnt="0">
        <dgm:presLayoutVars>
          <dgm:orgChart val="1"/>
          <dgm:chPref val="1"/>
          <dgm:dir/>
          <dgm:animOne val="branch"/>
          <dgm:animLvl val="lvl"/>
          <dgm:resizeHandles/>
        </dgm:presLayoutVars>
      </dgm:prSet>
      <dgm:spPr/>
      <dgm:t>
        <a:bodyPr/>
        <a:lstStyle/>
        <a:p>
          <a:endParaRPr lang="es-ES_tradnl"/>
        </a:p>
      </dgm:t>
    </dgm:pt>
    <dgm:pt modelId="{3D07197F-7B70-439D-8FCC-6A04C689BF70}" type="pres">
      <dgm:prSet presAssocID="{136BA0DB-43D4-442B-877C-90AA0AAD00E2}" presName="hierRoot1" presStyleCnt="0">
        <dgm:presLayoutVars>
          <dgm:hierBranch val="init"/>
        </dgm:presLayoutVars>
      </dgm:prSet>
      <dgm:spPr/>
      <dgm:t>
        <a:bodyPr/>
        <a:lstStyle/>
        <a:p>
          <a:endParaRPr lang="es-ES_tradnl"/>
        </a:p>
      </dgm:t>
    </dgm:pt>
    <dgm:pt modelId="{1A3CFA59-ED0D-4555-A057-25BDB69F1175}" type="pres">
      <dgm:prSet presAssocID="{136BA0DB-43D4-442B-877C-90AA0AAD00E2}" presName="rootComposite1" presStyleCnt="0"/>
      <dgm:spPr/>
      <dgm:t>
        <a:bodyPr/>
        <a:lstStyle/>
        <a:p>
          <a:endParaRPr lang="es-ES_tradnl"/>
        </a:p>
      </dgm:t>
    </dgm:pt>
    <dgm:pt modelId="{08CF42C9-C00B-48A7-B7C6-C590B554743E}" type="pres">
      <dgm:prSet presAssocID="{136BA0DB-43D4-442B-877C-90AA0AAD00E2}" presName="rootText1" presStyleLbl="node0" presStyleIdx="0" presStyleCnt="1" custScaleX="150245" custScaleY="75375">
        <dgm:presLayoutVars>
          <dgm:chPref val="3"/>
        </dgm:presLayoutVars>
      </dgm:prSet>
      <dgm:spPr/>
      <dgm:t>
        <a:bodyPr/>
        <a:lstStyle/>
        <a:p>
          <a:endParaRPr lang="es-ES_tradnl"/>
        </a:p>
      </dgm:t>
    </dgm:pt>
    <dgm:pt modelId="{70B9EBE6-9F47-4748-AA90-9FEAFEB87D1B}" type="pres">
      <dgm:prSet presAssocID="{136BA0DB-43D4-442B-877C-90AA0AAD00E2}" presName="rootConnector1" presStyleLbl="node1" presStyleIdx="0" presStyleCnt="0"/>
      <dgm:spPr/>
      <dgm:t>
        <a:bodyPr/>
        <a:lstStyle/>
        <a:p>
          <a:endParaRPr lang="es-ES_tradnl"/>
        </a:p>
      </dgm:t>
    </dgm:pt>
    <dgm:pt modelId="{3A35EA10-289C-4C2A-AFE5-317857270A6E}" type="pres">
      <dgm:prSet presAssocID="{136BA0DB-43D4-442B-877C-90AA0AAD00E2}" presName="hierChild2" presStyleCnt="0"/>
      <dgm:spPr/>
      <dgm:t>
        <a:bodyPr/>
        <a:lstStyle/>
        <a:p>
          <a:endParaRPr lang="es-ES_tradnl"/>
        </a:p>
      </dgm:t>
    </dgm:pt>
    <dgm:pt modelId="{5B47F3CE-3AC6-4781-B6E3-3C9F5B5C8EC8}" type="pres">
      <dgm:prSet presAssocID="{764053E8-9211-45DF-AA1C-8CD8A05E115B}" presName="Name37" presStyleLbl="parChTrans1D2" presStyleIdx="0" presStyleCnt="3"/>
      <dgm:spPr/>
      <dgm:t>
        <a:bodyPr/>
        <a:lstStyle/>
        <a:p>
          <a:endParaRPr lang="es-ES_tradnl"/>
        </a:p>
      </dgm:t>
    </dgm:pt>
    <dgm:pt modelId="{0C17E730-6A84-4675-985C-C4708BCFD650}" type="pres">
      <dgm:prSet presAssocID="{4D7FD650-B55B-4C31-B587-50DDAB91069E}" presName="hierRoot2" presStyleCnt="0">
        <dgm:presLayoutVars>
          <dgm:hierBranch val="init"/>
        </dgm:presLayoutVars>
      </dgm:prSet>
      <dgm:spPr/>
      <dgm:t>
        <a:bodyPr/>
        <a:lstStyle/>
        <a:p>
          <a:endParaRPr lang="es-ES_tradnl"/>
        </a:p>
      </dgm:t>
    </dgm:pt>
    <dgm:pt modelId="{72138ED5-629B-40E8-BADE-49B5B67C3AAF}" type="pres">
      <dgm:prSet presAssocID="{4D7FD650-B55B-4C31-B587-50DDAB91069E}" presName="rootComposite" presStyleCnt="0"/>
      <dgm:spPr/>
      <dgm:t>
        <a:bodyPr/>
        <a:lstStyle/>
        <a:p>
          <a:endParaRPr lang="es-ES_tradnl"/>
        </a:p>
      </dgm:t>
    </dgm:pt>
    <dgm:pt modelId="{13BA9A2E-238A-4ABE-B2C3-EEDB428561F3}" type="pres">
      <dgm:prSet presAssocID="{4D7FD650-B55B-4C31-B587-50DDAB91069E}" presName="rootText" presStyleLbl="node2" presStyleIdx="0" presStyleCnt="3">
        <dgm:presLayoutVars>
          <dgm:chPref val="3"/>
        </dgm:presLayoutVars>
      </dgm:prSet>
      <dgm:spPr/>
      <dgm:t>
        <a:bodyPr/>
        <a:lstStyle/>
        <a:p>
          <a:endParaRPr lang="es-ES_tradnl"/>
        </a:p>
      </dgm:t>
    </dgm:pt>
    <dgm:pt modelId="{888C9694-72FB-4832-A28B-39848A2EF906}" type="pres">
      <dgm:prSet presAssocID="{4D7FD650-B55B-4C31-B587-50DDAB91069E}" presName="rootConnector" presStyleLbl="node2" presStyleIdx="0" presStyleCnt="3"/>
      <dgm:spPr/>
      <dgm:t>
        <a:bodyPr/>
        <a:lstStyle/>
        <a:p>
          <a:endParaRPr lang="es-ES_tradnl"/>
        </a:p>
      </dgm:t>
    </dgm:pt>
    <dgm:pt modelId="{CD71F6C0-947A-490C-B112-3FB30CE61A1E}" type="pres">
      <dgm:prSet presAssocID="{4D7FD650-B55B-4C31-B587-50DDAB91069E}" presName="hierChild4" presStyleCnt="0"/>
      <dgm:spPr/>
      <dgm:t>
        <a:bodyPr/>
        <a:lstStyle/>
        <a:p>
          <a:endParaRPr lang="es-ES_tradnl"/>
        </a:p>
      </dgm:t>
    </dgm:pt>
    <dgm:pt modelId="{4D0A393D-19FB-4DC4-B9BC-F710866D49A0}" type="pres">
      <dgm:prSet presAssocID="{4D7FD650-B55B-4C31-B587-50DDAB91069E}" presName="hierChild5" presStyleCnt="0"/>
      <dgm:spPr/>
      <dgm:t>
        <a:bodyPr/>
        <a:lstStyle/>
        <a:p>
          <a:endParaRPr lang="es-ES_tradnl"/>
        </a:p>
      </dgm:t>
    </dgm:pt>
    <dgm:pt modelId="{4B9E3B02-F967-4195-8153-A7F429F29DB7}" type="pres">
      <dgm:prSet presAssocID="{135E7C97-D34E-4ABB-A013-49220A4B6E1C}" presName="Name37" presStyleLbl="parChTrans1D2" presStyleIdx="1" presStyleCnt="3"/>
      <dgm:spPr/>
      <dgm:t>
        <a:bodyPr/>
        <a:lstStyle/>
        <a:p>
          <a:endParaRPr lang="es-ES_tradnl"/>
        </a:p>
      </dgm:t>
    </dgm:pt>
    <dgm:pt modelId="{5DA9D9BD-D80E-4DE8-A509-7CB7639E89DB}" type="pres">
      <dgm:prSet presAssocID="{311B65BB-6AB1-4BDD-90C0-9340CAF60A59}" presName="hierRoot2" presStyleCnt="0">
        <dgm:presLayoutVars>
          <dgm:hierBranch val="init"/>
        </dgm:presLayoutVars>
      </dgm:prSet>
      <dgm:spPr/>
      <dgm:t>
        <a:bodyPr/>
        <a:lstStyle/>
        <a:p>
          <a:endParaRPr lang="es-ES_tradnl"/>
        </a:p>
      </dgm:t>
    </dgm:pt>
    <dgm:pt modelId="{5F7E7E92-3EF1-4DFB-A668-D463DCF19297}" type="pres">
      <dgm:prSet presAssocID="{311B65BB-6AB1-4BDD-90C0-9340CAF60A59}" presName="rootComposite" presStyleCnt="0"/>
      <dgm:spPr/>
      <dgm:t>
        <a:bodyPr/>
        <a:lstStyle/>
        <a:p>
          <a:endParaRPr lang="es-ES_tradnl"/>
        </a:p>
      </dgm:t>
    </dgm:pt>
    <dgm:pt modelId="{9B0E0DFC-E28E-4502-82D8-644C28052A69}" type="pres">
      <dgm:prSet presAssocID="{311B65BB-6AB1-4BDD-90C0-9340CAF60A59}" presName="rootText" presStyleLbl="node2" presStyleIdx="1" presStyleCnt="3" custScaleX="135288">
        <dgm:presLayoutVars>
          <dgm:chPref val="3"/>
        </dgm:presLayoutVars>
      </dgm:prSet>
      <dgm:spPr/>
      <dgm:t>
        <a:bodyPr/>
        <a:lstStyle/>
        <a:p>
          <a:endParaRPr lang="es-ES_tradnl"/>
        </a:p>
      </dgm:t>
    </dgm:pt>
    <dgm:pt modelId="{F9062BB3-EC99-4279-97B9-E8E909FC6958}" type="pres">
      <dgm:prSet presAssocID="{311B65BB-6AB1-4BDD-90C0-9340CAF60A59}" presName="rootConnector" presStyleLbl="node2" presStyleIdx="1" presStyleCnt="3"/>
      <dgm:spPr/>
      <dgm:t>
        <a:bodyPr/>
        <a:lstStyle/>
        <a:p>
          <a:endParaRPr lang="es-ES_tradnl"/>
        </a:p>
      </dgm:t>
    </dgm:pt>
    <dgm:pt modelId="{17F9F8DA-384B-4258-8DF8-7FCCED08C001}" type="pres">
      <dgm:prSet presAssocID="{311B65BB-6AB1-4BDD-90C0-9340CAF60A59}" presName="hierChild4" presStyleCnt="0"/>
      <dgm:spPr/>
      <dgm:t>
        <a:bodyPr/>
        <a:lstStyle/>
        <a:p>
          <a:endParaRPr lang="es-ES_tradnl"/>
        </a:p>
      </dgm:t>
    </dgm:pt>
    <dgm:pt modelId="{69C7F11F-A5A1-4CBD-BE57-0DFAD1801BD8}" type="pres">
      <dgm:prSet presAssocID="{311B65BB-6AB1-4BDD-90C0-9340CAF60A59}" presName="hierChild5" presStyleCnt="0"/>
      <dgm:spPr/>
      <dgm:t>
        <a:bodyPr/>
        <a:lstStyle/>
        <a:p>
          <a:endParaRPr lang="es-ES_tradnl"/>
        </a:p>
      </dgm:t>
    </dgm:pt>
    <dgm:pt modelId="{F4232A2E-3E56-4E74-A987-3C44A5CDB9BE}" type="pres">
      <dgm:prSet presAssocID="{4702C8A6-3E6E-4E9D-9AE6-49A6DE1D74BA}" presName="Name37" presStyleLbl="parChTrans1D2" presStyleIdx="2" presStyleCnt="3"/>
      <dgm:spPr/>
      <dgm:t>
        <a:bodyPr/>
        <a:lstStyle/>
        <a:p>
          <a:endParaRPr lang="es-ES_tradnl"/>
        </a:p>
      </dgm:t>
    </dgm:pt>
    <dgm:pt modelId="{DF373035-8339-4382-B20D-24F8E1DB37D7}" type="pres">
      <dgm:prSet presAssocID="{4982208E-0B68-4B06-954B-310190A3D855}" presName="hierRoot2" presStyleCnt="0">
        <dgm:presLayoutVars>
          <dgm:hierBranch val="init"/>
        </dgm:presLayoutVars>
      </dgm:prSet>
      <dgm:spPr/>
      <dgm:t>
        <a:bodyPr/>
        <a:lstStyle/>
        <a:p>
          <a:endParaRPr lang="es-ES_tradnl"/>
        </a:p>
      </dgm:t>
    </dgm:pt>
    <dgm:pt modelId="{8DAB4E11-08C0-4823-B198-28618A88ECAA}" type="pres">
      <dgm:prSet presAssocID="{4982208E-0B68-4B06-954B-310190A3D855}" presName="rootComposite" presStyleCnt="0"/>
      <dgm:spPr/>
      <dgm:t>
        <a:bodyPr/>
        <a:lstStyle/>
        <a:p>
          <a:endParaRPr lang="es-ES_tradnl"/>
        </a:p>
      </dgm:t>
    </dgm:pt>
    <dgm:pt modelId="{C1626C25-BA7E-4C68-9B39-CC57E3599894}" type="pres">
      <dgm:prSet presAssocID="{4982208E-0B68-4B06-954B-310190A3D855}" presName="rootText" presStyleLbl="node2" presStyleIdx="2" presStyleCnt="3">
        <dgm:presLayoutVars>
          <dgm:chPref val="3"/>
        </dgm:presLayoutVars>
      </dgm:prSet>
      <dgm:spPr/>
      <dgm:t>
        <a:bodyPr/>
        <a:lstStyle/>
        <a:p>
          <a:endParaRPr lang="es-ES_tradnl"/>
        </a:p>
      </dgm:t>
    </dgm:pt>
    <dgm:pt modelId="{A4410243-79E8-4528-981B-54466B000A7B}" type="pres">
      <dgm:prSet presAssocID="{4982208E-0B68-4B06-954B-310190A3D855}" presName="rootConnector" presStyleLbl="node2" presStyleIdx="2" presStyleCnt="3"/>
      <dgm:spPr/>
      <dgm:t>
        <a:bodyPr/>
        <a:lstStyle/>
        <a:p>
          <a:endParaRPr lang="es-ES_tradnl"/>
        </a:p>
      </dgm:t>
    </dgm:pt>
    <dgm:pt modelId="{28B8A18F-CF15-4F3E-8BE7-FAC260C2C877}" type="pres">
      <dgm:prSet presAssocID="{4982208E-0B68-4B06-954B-310190A3D855}" presName="hierChild4" presStyleCnt="0"/>
      <dgm:spPr/>
      <dgm:t>
        <a:bodyPr/>
        <a:lstStyle/>
        <a:p>
          <a:endParaRPr lang="es-ES_tradnl"/>
        </a:p>
      </dgm:t>
    </dgm:pt>
    <dgm:pt modelId="{BFE3F82F-E4DE-406A-9352-7AE3F39FCE69}" type="pres">
      <dgm:prSet presAssocID="{4982208E-0B68-4B06-954B-310190A3D855}" presName="hierChild5" presStyleCnt="0"/>
      <dgm:spPr/>
      <dgm:t>
        <a:bodyPr/>
        <a:lstStyle/>
        <a:p>
          <a:endParaRPr lang="es-ES_tradnl"/>
        </a:p>
      </dgm:t>
    </dgm:pt>
    <dgm:pt modelId="{F5A89C07-B74E-44B9-B835-6D404BE7D873}" type="pres">
      <dgm:prSet presAssocID="{136BA0DB-43D4-442B-877C-90AA0AAD00E2}" presName="hierChild3" presStyleCnt="0"/>
      <dgm:spPr/>
      <dgm:t>
        <a:bodyPr/>
        <a:lstStyle/>
        <a:p>
          <a:endParaRPr lang="es-ES_tradnl"/>
        </a:p>
      </dgm:t>
    </dgm:pt>
  </dgm:ptLst>
  <dgm:cxnLst>
    <dgm:cxn modelId="{DA47B6B4-ECFF-49F6-B589-D4C118CD5385}" type="presOf" srcId="{311B65BB-6AB1-4BDD-90C0-9340CAF60A59}" destId="{9B0E0DFC-E28E-4502-82D8-644C28052A69}" srcOrd="0" destOrd="0" presId="urn:microsoft.com/office/officeart/2005/8/layout/orgChart1"/>
    <dgm:cxn modelId="{3E7880F5-ACC8-4491-8BC5-BAB0D592D8A2}" type="presOf" srcId="{4702C8A6-3E6E-4E9D-9AE6-49A6DE1D74BA}" destId="{F4232A2E-3E56-4E74-A987-3C44A5CDB9BE}" srcOrd="0" destOrd="0" presId="urn:microsoft.com/office/officeart/2005/8/layout/orgChart1"/>
    <dgm:cxn modelId="{DDFB0F2A-BBDF-4589-9827-4B82B41C97C8}" type="presOf" srcId="{136BA0DB-43D4-442B-877C-90AA0AAD00E2}" destId="{08CF42C9-C00B-48A7-B7C6-C590B554743E}" srcOrd="0" destOrd="0" presId="urn:microsoft.com/office/officeart/2005/8/layout/orgChart1"/>
    <dgm:cxn modelId="{FCD78030-F83E-4763-93E0-AC5B51AA32DC}" srcId="{136BA0DB-43D4-442B-877C-90AA0AAD00E2}" destId="{311B65BB-6AB1-4BDD-90C0-9340CAF60A59}" srcOrd="1" destOrd="0" parTransId="{135E7C97-D34E-4ABB-A013-49220A4B6E1C}" sibTransId="{7E7E731C-DF51-4146-BD30-E6C6A4E1E6C7}"/>
    <dgm:cxn modelId="{956C7063-CCFF-48CE-89DD-F5C1C421E9C6}" type="presOf" srcId="{4D7FD650-B55B-4C31-B587-50DDAB91069E}" destId="{13BA9A2E-238A-4ABE-B2C3-EEDB428561F3}" srcOrd="0" destOrd="0" presId="urn:microsoft.com/office/officeart/2005/8/layout/orgChart1"/>
    <dgm:cxn modelId="{B147B38F-8686-45A6-8D79-93A6545F6031}" type="presOf" srcId="{135E7C97-D34E-4ABB-A013-49220A4B6E1C}" destId="{4B9E3B02-F967-4195-8153-A7F429F29DB7}" srcOrd="0" destOrd="0" presId="urn:microsoft.com/office/officeart/2005/8/layout/orgChart1"/>
    <dgm:cxn modelId="{69D412F4-2D8F-4005-B72C-918A5E537AAF}" srcId="{136BA0DB-43D4-442B-877C-90AA0AAD00E2}" destId="{4982208E-0B68-4B06-954B-310190A3D855}" srcOrd="2" destOrd="0" parTransId="{4702C8A6-3E6E-4E9D-9AE6-49A6DE1D74BA}" sibTransId="{4087DD51-5EF4-4171-836E-CBA918A66B77}"/>
    <dgm:cxn modelId="{13649E93-FD2B-40F3-B8E1-679287F88A9F}" srcId="{6C4BA81D-5ED0-4094-90DB-B522C6C4E039}" destId="{136BA0DB-43D4-442B-877C-90AA0AAD00E2}" srcOrd="0" destOrd="0" parTransId="{051315E9-E09A-4D2E-8CA6-98196BC3D95A}" sibTransId="{511F2ADB-80AE-46BA-BA5F-0962C37187D6}"/>
    <dgm:cxn modelId="{2936FE20-078F-46B3-BB8C-8E0EFD1A3B17}" type="presOf" srcId="{4982208E-0B68-4B06-954B-310190A3D855}" destId="{A4410243-79E8-4528-981B-54466B000A7B}" srcOrd="1" destOrd="0" presId="urn:microsoft.com/office/officeart/2005/8/layout/orgChart1"/>
    <dgm:cxn modelId="{69D62BA7-F18C-420B-AC7E-DE2B669AA376}" type="presOf" srcId="{136BA0DB-43D4-442B-877C-90AA0AAD00E2}" destId="{70B9EBE6-9F47-4748-AA90-9FEAFEB87D1B}" srcOrd="1" destOrd="0" presId="urn:microsoft.com/office/officeart/2005/8/layout/orgChart1"/>
    <dgm:cxn modelId="{AE459B18-BE14-4837-B667-50F94076E0F3}" type="presOf" srcId="{4982208E-0B68-4B06-954B-310190A3D855}" destId="{C1626C25-BA7E-4C68-9B39-CC57E3599894}" srcOrd="0" destOrd="0" presId="urn:microsoft.com/office/officeart/2005/8/layout/orgChart1"/>
    <dgm:cxn modelId="{7CD57372-6E9F-4A36-8EBB-C5F15431A379}" type="presOf" srcId="{4D7FD650-B55B-4C31-B587-50DDAB91069E}" destId="{888C9694-72FB-4832-A28B-39848A2EF906}" srcOrd="1" destOrd="0" presId="urn:microsoft.com/office/officeart/2005/8/layout/orgChart1"/>
    <dgm:cxn modelId="{8084920B-F844-4BAB-9460-068D43EFC4A4}" type="presOf" srcId="{311B65BB-6AB1-4BDD-90C0-9340CAF60A59}" destId="{F9062BB3-EC99-4279-97B9-E8E909FC6958}" srcOrd="1" destOrd="0" presId="urn:microsoft.com/office/officeart/2005/8/layout/orgChart1"/>
    <dgm:cxn modelId="{32F2A4FC-E753-42F7-B56C-7FEEE9585B03}" type="presOf" srcId="{764053E8-9211-45DF-AA1C-8CD8A05E115B}" destId="{5B47F3CE-3AC6-4781-B6E3-3C9F5B5C8EC8}" srcOrd="0" destOrd="0" presId="urn:microsoft.com/office/officeart/2005/8/layout/orgChart1"/>
    <dgm:cxn modelId="{0C3DF7AE-EDF3-49BF-A6B9-418BF2BDAF5A}" type="presOf" srcId="{6C4BA81D-5ED0-4094-90DB-B522C6C4E039}" destId="{06C8193A-5663-4E98-9D81-638128974106}" srcOrd="0" destOrd="0" presId="urn:microsoft.com/office/officeart/2005/8/layout/orgChart1"/>
    <dgm:cxn modelId="{E51B612C-B6D1-49E1-9098-89058CEE4A74}" srcId="{136BA0DB-43D4-442B-877C-90AA0AAD00E2}" destId="{4D7FD650-B55B-4C31-B587-50DDAB91069E}" srcOrd="0" destOrd="0" parTransId="{764053E8-9211-45DF-AA1C-8CD8A05E115B}" sibTransId="{D49F5411-3586-42E8-893B-3CB5D4C19EE2}"/>
    <dgm:cxn modelId="{80BC0094-501F-4239-9C63-B0373D135B5F}" type="presParOf" srcId="{06C8193A-5663-4E98-9D81-638128974106}" destId="{3D07197F-7B70-439D-8FCC-6A04C689BF70}" srcOrd="0" destOrd="0" presId="urn:microsoft.com/office/officeart/2005/8/layout/orgChart1"/>
    <dgm:cxn modelId="{E037C193-E44D-4BD5-9EC6-C3E10A7368D2}" type="presParOf" srcId="{3D07197F-7B70-439D-8FCC-6A04C689BF70}" destId="{1A3CFA59-ED0D-4555-A057-25BDB69F1175}" srcOrd="0" destOrd="0" presId="urn:microsoft.com/office/officeart/2005/8/layout/orgChart1"/>
    <dgm:cxn modelId="{7659E381-AFE7-4FDE-B2BD-85C11CBA9880}" type="presParOf" srcId="{1A3CFA59-ED0D-4555-A057-25BDB69F1175}" destId="{08CF42C9-C00B-48A7-B7C6-C590B554743E}" srcOrd="0" destOrd="0" presId="urn:microsoft.com/office/officeart/2005/8/layout/orgChart1"/>
    <dgm:cxn modelId="{3EA66CF8-6A84-40E4-98C7-A53B7B348034}" type="presParOf" srcId="{1A3CFA59-ED0D-4555-A057-25BDB69F1175}" destId="{70B9EBE6-9F47-4748-AA90-9FEAFEB87D1B}" srcOrd="1" destOrd="0" presId="urn:microsoft.com/office/officeart/2005/8/layout/orgChart1"/>
    <dgm:cxn modelId="{19DE06F2-C56C-4CCF-B5AB-1D395E9FF0B6}" type="presParOf" srcId="{3D07197F-7B70-439D-8FCC-6A04C689BF70}" destId="{3A35EA10-289C-4C2A-AFE5-317857270A6E}" srcOrd="1" destOrd="0" presId="urn:microsoft.com/office/officeart/2005/8/layout/orgChart1"/>
    <dgm:cxn modelId="{C121CE44-ED82-42F3-8D9E-F069578D239B}" type="presParOf" srcId="{3A35EA10-289C-4C2A-AFE5-317857270A6E}" destId="{5B47F3CE-3AC6-4781-B6E3-3C9F5B5C8EC8}" srcOrd="0" destOrd="0" presId="urn:microsoft.com/office/officeart/2005/8/layout/orgChart1"/>
    <dgm:cxn modelId="{116A8E0C-3EC7-41D2-9F2B-7E1706A1ACAE}" type="presParOf" srcId="{3A35EA10-289C-4C2A-AFE5-317857270A6E}" destId="{0C17E730-6A84-4675-985C-C4708BCFD650}" srcOrd="1" destOrd="0" presId="urn:microsoft.com/office/officeart/2005/8/layout/orgChart1"/>
    <dgm:cxn modelId="{CAD343EF-C7B0-4277-A5EA-86A0B8C8B145}" type="presParOf" srcId="{0C17E730-6A84-4675-985C-C4708BCFD650}" destId="{72138ED5-629B-40E8-BADE-49B5B67C3AAF}" srcOrd="0" destOrd="0" presId="urn:microsoft.com/office/officeart/2005/8/layout/orgChart1"/>
    <dgm:cxn modelId="{DE409EA5-EB0C-4A49-AE84-707DCA10FA4D}" type="presParOf" srcId="{72138ED5-629B-40E8-BADE-49B5B67C3AAF}" destId="{13BA9A2E-238A-4ABE-B2C3-EEDB428561F3}" srcOrd="0" destOrd="0" presId="urn:microsoft.com/office/officeart/2005/8/layout/orgChart1"/>
    <dgm:cxn modelId="{591B573F-6B32-4BF6-92F8-01F3F7241DD6}" type="presParOf" srcId="{72138ED5-629B-40E8-BADE-49B5B67C3AAF}" destId="{888C9694-72FB-4832-A28B-39848A2EF906}" srcOrd="1" destOrd="0" presId="urn:microsoft.com/office/officeart/2005/8/layout/orgChart1"/>
    <dgm:cxn modelId="{626B13FB-8352-497A-BC24-EDA02A8BDAF3}" type="presParOf" srcId="{0C17E730-6A84-4675-985C-C4708BCFD650}" destId="{CD71F6C0-947A-490C-B112-3FB30CE61A1E}" srcOrd="1" destOrd="0" presId="urn:microsoft.com/office/officeart/2005/8/layout/orgChart1"/>
    <dgm:cxn modelId="{1286A0C5-0420-41BB-A6FB-94B4C11CF600}" type="presParOf" srcId="{0C17E730-6A84-4675-985C-C4708BCFD650}" destId="{4D0A393D-19FB-4DC4-B9BC-F710866D49A0}" srcOrd="2" destOrd="0" presId="urn:microsoft.com/office/officeart/2005/8/layout/orgChart1"/>
    <dgm:cxn modelId="{0C827481-7793-4BF8-9A25-EB026BE9B34F}" type="presParOf" srcId="{3A35EA10-289C-4C2A-AFE5-317857270A6E}" destId="{4B9E3B02-F967-4195-8153-A7F429F29DB7}" srcOrd="2" destOrd="0" presId="urn:microsoft.com/office/officeart/2005/8/layout/orgChart1"/>
    <dgm:cxn modelId="{DE5196FA-FEE9-4C53-8A26-5FFBD2F199C7}" type="presParOf" srcId="{3A35EA10-289C-4C2A-AFE5-317857270A6E}" destId="{5DA9D9BD-D80E-4DE8-A509-7CB7639E89DB}" srcOrd="3" destOrd="0" presId="urn:microsoft.com/office/officeart/2005/8/layout/orgChart1"/>
    <dgm:cxn modelId="{587BE1C8-8B60-4AC2-BED7-108E0281925D}" type="presParOf" srcId="{5DA9D9BD-D80E-4DE8-A509-7CB7639E89DB}" destId="{5F7E7E92-3EF1-4DFB-A668-D463DCF19297}" srcOrd="0" destOrd="0" presId="urn:microsoft.com/office/officeart/2005/8/layout/orgChart1"/>
    <dgm:cxn modelId="{54A2F214-AE6B-42BF-84B9-43C071FAA6A2}" type="presParOf" srcId="{5F7E7E92-3EF1-4DFB-A668-D463DCF19297}" destId="{9B0E0DFC-E28E-4502-82D8-644C28052A69}" srcOrd="0" destOrd="0" presId="urn:microsoft.com/office/officeart/2005/8/layout/orgChart1"/>
    <dgm:cxn modelId="{465C72BB-68E1-4EAB-A8C5-B70C876AB3AA}" type="presParOf" srcId="{5F7E7E92-3EF1-4DFB-A668-D463DCF19297}" destId="{F9062BB3-EC99-4279-97B9-E8E909FC6958}" srcOrd="1" destOrd="0" presId="urn:microsoft.com/office/officeart/2005/8/layout/orgChart1"/>
    <dgm:cxn modelId="{37F12F45-BF38-41EE-96B5-FF01639EE083}" type="presParOf" srcId="{5DA9D9BD-D80E-4DE8-A509-7CB7639E89DB}" destId="{17F9F8DA-384B-4258-8DF8-7FCCED08C001}" srcOrd="1" destOrd="0" presId="urn:microsoft.com/office/officeart/2005/8/layout/orgChart1"/>
    <dgm:cxn modelId="{285C2A2C-C9F0-4FB7-BFA0-37C8054389BF}" type="presParOf" srcId="{5DA9D9BD-D80E-4DE8-A509-7CB7639E89DB}" destId="{69C7F11F-A5A1-4CBD-BE57-0DFAD1801BD8}" srcOrd="2" destOrd="0" presId="urn:microsoft.com/office/officeart/2005/8/layout/orgChart1"/>
    <dgm:cxn modelId="{1CA4A4B6-CE8F-408A-A93F-EBDBB549ECA4}" type="presParOf" srcId="{3A35EA10-289C-4C2A-AFE5-317857270A6E}" destId="{F4232A2E-3E56-4E74-A987-3C44A5CDB9BE}" srcOrd="4" destOrd="0" presId="urn:microsoft.com/office/officeart/2005/8/layout/orgChart1"/>
    <dgm:cxn modelId="{FB6440F3-3935-430B-81AD-1D43C330E9DC}" type="presParOf" srcId="{3A35EA10-289C-4C2A-AFE5-317857270A6E}" destId="{DF373035-8339-4382-B20D-24F8E1DB37D7}" srcOrd="5" destOrd="0" presId="urn:microsoft.com/office/officeart/2005/8/layout/orgChart1"/>
    <dgm:cxn modelId="{61D11B18-B7B9-434E-B19D-E2848C20C286}" type="presParOf" srcId="{DF373035-8339-4382-B20D-24F8E1DB37D7}" destId="{8DAB4E11-08C0-4823-B198-28618A88ECAA}" srcOrd="0" destOrd="0" presId="urn:microsoft.com/office/officeart/2005/8/layout/orgChart1"/>
    <dgm:cxn modelId="{D6CF7B50-16AF-4F0E-8CDC-155BB9EB05B3}" type="presParOf" srcId="{8DAB4E11-08C0-4823-B198-28618A88ECAA}" destId="{C1626C25-BA7E-4C68-9B39-CC57E3599894}" srcOrd="0" destOrd="0" presId="urn:microsoft.com/office/officeart/2005/8/layout/orgChart1"/>
    <dgm:cxn modelId="{27715B4E-E2CF-4378-827A-7B1D36C22875}" type="presParOf" srcId="{8DAB4E11-08C0-4823-B198-28618A88ECAA}" destId="{A4410243-79E8-4528-981B-54466B000A7B}" srcOrd="1" destOrd="0" presId="urn:microsoft.com/office/officeart/2005/8/layout/orgChart1"/>
    <dgm:cxn modelId="{24EC62E5-7C51-4919-911F-9FE23E157181}" type="presParOf" srcId="{DF373035-8339-4382-B20D-24F8E1DB37D7}" destId="{28B8A18F-CF15-4F3E-8BE7-FAC260C2C877}" srcOrd="1" destOrd="0" presId="urn:microsoft.com/office/officeart/2005/8/layout/orgChart1"/>
    <dgm:cxn modelId="{338DACBF-4D25-4D0F-B2A7-7B29252644F2}" type="presParOf" srcId="{DF373035-8339-4382-B20D-24F8E1DB37D7}" destId="{BFE3F82F-E4DE-406A-9352-7AE3F39FCE69}" srcOrd="2" destOrd="0" presId="urn:microsoft.com/office/officeart/2005/8/layout/orgChart1"/>
    <dgm:cxn modelId="{75596860-94B8-46A0-BFAE-F4821125CCFF}" type="presParOf" srcId="{3D07197F-7B70-439D-8FCC-6A04C689BF70}" destId="{F5A89C07-B74E-44B9-B835-6D404BE7D873}" srcOrd="2" destOrd="0" presId="urn:microsoft.com/office/officeart/2005/8/layout/orgChart1"/>
  </dgm:cxnLst>
  <dgm:bg>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D20D9B-8744-4F23-ADB8-8F8918EF931F}"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s-ES_tradnl"/>
        </a:p>
      </dgm:t>
    </dgm:pt>
    <dgm:pt modelId="{AF494CD5-91B7-4FF5-9AA9-0EA57896E2E7}">
      <dgm:prSet phldrT="[Texto]" custT="1"/>
      <dgm:spPr/>
      <dgm:t>
        <a:bodyPr/>
        <a:lstStyle/>
        <a:p>
          <a:pPr>
            <a:spcAft>
              <a:spcPts val="0"/>
            </a:spcAft>
          </a:pPr>
          <a:r>
            <a:rPr lang="es-ES_tradnl" sz="1800" b="0" i="0" dirty="0" smtClean="0"/>
            <a:t>TÍTULO I : Las enseñanzas de formación profesional</a:t>
          </a: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spcAft>
              <a:spcPts val="0"/>
            </a:spcAft>
          </a:pPr>
          <a:r>
            <a:rPr lang="es-ES_tradnl" sz="1800" b="0" i="0" dirty="0" smtClean="0"/>
            <a:t>CAPÍTULO I: La ordenación y la organización de las enseñanzas</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0CF8B0F7-4903-41E5-ADDC-D21CC2ED681A}">
      <dgm:prSet phldrT="[Texto]" custT="1"/>
      <dgm:spPr/>
      <dgm:t>
        <a:bodyPr/>
        <a:lstStyle/>
        <a:p>
          <a:pPr marL="261938" indent="-261938">
            <a:spcAft>
              <a:spcPts val="0"/>
            </a:spcAft>
          </a:pPr>
          <a:r>
            <a:rPr lang="es-ES_tradnl" sz="1800" b="0" i="0" dirty="0" smtClean="0"/>
            <a:t>CAPÍTULO II: Los módulos profesionales específicos de los PCPI</a:t>
          </a:r>
          <a:endParaRPr lang="es-ES_tradnl" sz="1800" b="0" dirty="0"/>
        </a:p>
      </dgm:t>
    </dgm:pt>
    <dgm:pt modelId="{9CAB5BF4-1D0D-42F7-9F41-94CF1CE10636}" type="parTrans" cxnId="{4B24FED4-2976-40A0-80F3-05919C353341}">
      <dgm:prSet/>
      <dgm:spPr/>
      <dgm:t>
        <a:bodyPr/>
        <a:lstStyle/>
        <a:p>
          <a:endParaRPr lang="es-ES_tradnl"/>
        </a:p>
      </dgm:t>
    </dgm:pt>
    <dgm:pt modelId="{B1CEAF54-8E63-4FAE-B342-8DB5AD19FD1B}" type="sibTrans" cxnId="{4B24FED4-2976-40A0-80F3-05919C353341}">
      <dgm:prSet/>
      <dgm:spPr/>
      <dgm:t>
        <a:bodyPr/>
        <a:lstStyle/>
        <a:p>
          <a:endParaRPr lang="es-ES_tradnl"/>
        </a:p>
      </dgm:t>
    </dgm:pt>
    <dgm:pt modelId="{8993B8A8-359E-42B5-89D4-EE9712B97335}">
      <dgm:prSet phldrT="[Texto]" custT="1"/>
      <dgm:spPr/>
      <dgm:t>
        <a:bodyPr/>
        <a:lstStyle/>
        <a:p>
          <a:pPr marL="261938" indent="-261938">
            <a:spcAft>
              <a:spcPts val="0"/>
            </a:spcAft>
          </a:pPr>
          <a:r>
            <a:rPr lang="es-ES_tradnl" sz="1800" b="0" i="0" dirty="0" smtClean="0"/>
            <a:t>CAPÍTULO III: Ciclos formativos de grado medio y superior</a:t>
          </a:r>
          <a:endParaRPr lang="es-ES_tradnl" sz="1800" b="0" dirty="0"/>
        </a:p>
      </dgm:t>
    </dgm:pt>
    <dgm:pt modelId="{2B6A6C8B-6448-4D78-A384-21C0417E1DE1}" type="parTrans" cxnId="{8A4FB452-816A-457A-9275-A7191B92D3ED}">
      <dgm:prSet/>
      <dgm:spPr/>
      <dgm:t>
        <a:bodyPr/>
        <a:lstStyle/>
        <a:p>
          <a:endParaRPr lang="es-ES_tradnl"/>
        </a:p>
      </dgm:t>
    </dgm:pt>
    <dgm:pt modelId="{A603AB57-D38D-41F8-A3B2-55CBCA7D3CD5}" type="sibTrans" cxnId="{8A4FB452-816A-457A-9275-A7191B92D3ED}">
      <dgm:prSet/>
      <dgm:spPr/>
      <dgm:t>
        <a:bodyPr/>
        <a:lstStyle/>
        <a:p>
          <a:endParaRPr lang="es-ES_tradnl"/>
        </a:p>
      </dgm:t>
    </dgm:pt>
    <dgm:pt modelId="{B2F897FC-4FEA-41F9-83E3-B6FB44B1386A}">
      <dgm:prSet custT="1"/>
      <dgm:spPr/>
      <dgm:t>
        <a:bodyPr/>
        <a:lstStyle/>
        <a:p>
          <a:pPr marL="261938" indent="-261938"/>
          <a:r>
            <a:rPr lang="es-ES_tradnl" sz="1800" b="0" i="0" dirty="0" smtClean="0"/>
            <a:t>CAPÍTULO V: Otros programas formativos</a:t>
          </a:r>
          <a:endParaRPr lang="es-ES_tradnl" sz="1800" b="0" i="0" dirty="0"/>
        </a:p>
      </dgm:t>
    </dgm:pt>
    <dgm:pt modelId="{77EB3CDD-B21C-44D3-928A-0D875CEFD0AB}" type="parTrans" cxnId="{6E6651F9-6FA0-44EB-B8D1-A3ED695EAFE8}">
      <dgm:prSet/>
      <dgm:spPr/>
      <dgm:t>
        <a:bodyPr/>
        <a:lstStyle/>
        <a:p>
          <a:endParaRPr lang="es-ES_tradnl"/>
        </a:p>
      </dgm:t>
    </dgm:pt>
    <dgm:pt modelId="{CD072997-AA94-4ABC-BB62-14B8C162B697}" type="sibTrans" cxnId="{6E6651F9-6FA0-44EB-B8D1-A3ED695EAFE8}">
      <dgm:prSet/>
      <dgm:spPr/>
      <dgm:t>
        <a:bodyPr/>
        <a:lstStyle/>
        <a:p>
          <a:endParaRPr lang="es-ES_tradnl"/>
        </a:p>
      </dgm:t>
    </dgm:pt>
    <dgm:pt modelId="{486823A4-89B5-4D47-B76A-AC2E811F440A}">
      <dgm:prSet phldrT="[Texto]" custT="1"/>
      <dgm:spPr/>
      <dgm:t>
        <a:bodyPr/>
        <a:lstStyle/>
        <a:p>
          <a:pPr marL="261938" indent="-261938">
            <a:spcAft>
              <a:spcPts val="0"/>
            </a:spcAft>
          </a:pPr>
          <a:r>
            <a:rPr lang="es-ES_tradnl" sz="1800" b="0" i="0" dirty="0" smtClean="0"/>
            <a:t>CAPÍTULO IV: Cursos de especialización</a:t>
          </a:r>
          <a:endParaRPr lang="es-ES_tradnl" sz="1800" b="0" dirty="0"/>
        </a:p>
      </dgm:t>
    </dgm:pt>
    <dgm:pt modelId="{3A7DDC2E-2E98-4F1F-90AF-8B215C079E81}" type="parTrans" cxnId="{0C0DEEC0-81E0-40D5-952A-87DB0F72E205}">
      <dgm:prSet/>
      <dgm:spPr/>
      <dgm:t>
        <a:bodyPr/>
        <a:lstStyle/>
        <a:p>
          <a:endParaRPr lang="es-ES_tradnl"/>
        </a:p>
      </dgm:t>
    </dgm:pt>
    <dgm:pt modelId="{0FA4DB83-364D-40A6-8906-FA564864A0A7}" type="sibTrans" cxnId="{0C0DEEC0-81E0-40D5-952A-87DB0F72E205}">
      <dgm:prSet/>
      <dgm:spPr/>
      <dgm:t>
        <a:bodyPr/>
        <a:lstStyle/>
        <a:p>
          <a:endParaRPr lang="es-ES_tradnl"/>
        </a:p>
      </dgm:t>
    </dgm:pt>
    <dgm:pt modelId="{684FCD03-35D2-4520-8302-AC63A023AFE4}">
      <dgm:prSet/>
      <dgm:spPr/>
      <dgm:t>
        <a:bodyPr/>
        <a:lstStyle/>
        <a:p>
          <a:pPr marL="228600" indent="0"/>
          <a:endParaRPr lang="es-ES_tradnl" sz="2600" b="1" i="0" dirty="0"/>
        </a:p>
      </dgm:t>
    </dgm:pt>
    <dgm:pt modelId="{294334EE-4F41-4D87-BCA1-6EC84F02113C}" type="parTrans" cxnId="{CFA0CE2C-2882-4648-854B-F46D0B3A1CA0}">
      <dgm:prSet/>
      <dgm:spPr/>
      <dgm:t>
        <a:bodyPr/>
        <a:lstStyle/>
        <a:p>
          <a:endParaRPr lang="es-ES_tradnl"/>
        </a:p>
      </dgm:t>
    </dgm:pt>
    <dgm:pt modelId="{668C9763-9A5F-4940-BB28-D57D34946748}" type="sibTrans" cxnId="{CFA0CE2C-2882-4648-854B-F46D0B3A1CA0}">
      <dgm:prSet/>
      <dgm:spPr/>
      <dgm:t>
        <a:bodyPr/>
        <a:lstStyle/>
        <a:p>
          <a:endParaRPr lang="es-ES_tradnl"/>
        </a:p>
      </dgm:t>
    </dgm:pt>
    <dgm:pt modelId="{657A7C7D-0A45-4C62-A481-0E391226F090}">
      <dgm:prSet phldrT="[Texto]" custT="1"/>
      <dgm:spPr/>
      <dgm:t>
        <a:bodyPr/>
        <a:lstStyle/>
        <a:p>
          <a:pPr marL="261938" indent="-261938">
            <a:spcAft>
              <a:spcPts val="0"/>
            </a:spcAft>
          </a:pPr>
          <a:endParaRPr lang="es-ES_tradnl" sz="1800" b="0" dirty="0"/>
        </a:p>
      </dgm:t>
    </dgm:pt>
    <dgm:pt modelId="{3408D7EA-858E-4869-B9B0-FED1831C17DF}" type="parTrans" cxnId="{84CE789D-4B0E-46BE-80F0-D4BE603D8004}">
      <dgm:prSet/>
      <dgm:spPr/>
      <dgm:t>
        <a:bodyPr/>
        <a:lstStyle/>
        <a:p>
          <a:endParaRPr lang="es-ES_tradnl"/>
        </a:p>
      </dgm:t>
    </dgm:pt>
    <dgm:pt modelId="{BB378BD2-E764-4738-8F9F-4B3C31203B8E}" type="sibTrans" cxnId="{84CE789D-4B0E-46BE-80F0-D4BE603D8004}">
      <dgm:prSet/>
      <dgm:spPr/>
      <dgm:t>
        <a:bodyPr/>
        <a:lstStyle/>
        <a:p>
          <a:endParaRPr lang="es-ES_tradnl"/>
        </a:p>
      </dgm:t>
    </dgm:pt>
    <dgm:pt modelId="{3EB8B9E4-74A8-444C-9707-E64E76153D3D}">
      <dgm:prSet phldrT="[Texto]" custT="1"/>
      <dgm:spPr/>
      <dgm:t>
        <a:bodyPr/>
        <a:lstStyle/>
        <a:p>
          <a:pPr marL="261938" indent="-261938">
            <a:spcAft>
              <a:spcPts val="0"/>
            </a:spcAft>
          </a:pPr>
          <a:endParaRPr lang="es-ES_tradnl" sz="1800" b="0" dirty="0"/>
        </a:p>
      </dgm:t>
    </dgm:pt>
    <dgm:pt modelId="{9FBAAA5E-D148-4782-8796-C79168CEDF84}" type="parTrans" cxnId="{20BE2321-7D31-435A-A481-78AD8133EC43}">
      <dgm:prSet/>
      <dgm:spPr/>
      <dgm:t>
        <a:bodyPr/>
        <a:lstStyle/>
        <a:p>
          <a:endParaRPr lang="es-ES_tradnl"/>
        </a:p>
      </dgm:t>
    </dgm:pt>
    <dgm:pt modelId="{8581CA02-8148-49C0-A0BA-5C9CFE57F164}" type="sibTrans" cxnId="{20BE2321-7D31-435A-A481-78AD8133EC43}">
      <dgm:prSet/>
      <dgm:spPr/>
      <dgm:t>
        <a:bodyPr/>
        <a:lstStyle/>
        <a:p>
          <a:endParaRPr lang="es-ES_tradnl"/>
        </a:p>
      </dgm:t>
    </dgm:pt>
    <dgm:pt modelId="{C4A55122-822C-41C5-BA2C-51E9113B1172}">
      <dgm:prSet phldrT="[Texto]" custT="1"/>
      <dgm:spPr/>
      <dgm:t>
        <a:bodyPr/>
        <a:lstStyle/>
        <a:p>
          <a:pPr marL="261938" indent="-261938">
            <a:spcAft>
              <a:spcPts val="0"/>
            </a:spcAft>
          </a:pPr>
          <a:endParaRPr lang="es-ES_tradnl" sz="1800" b="0" dirty="0"/>
        </a:p>
      </dgm:t>
    </dgm:pt>
    <dgm:pt modelId="{EA2DB0B2-8CC1-4174-83FF-9A2ACCFE16D2}" type="parTrans" cxnId="{D0BE2A66-2AE5-4DB8-8596-0BCD542F218C}">
      <dgm:prSet/>
      <dgm:spPr/>
      <dgm:t>
        <a:bodyPr/>
        <a:lstStyle/>
        <a:p>
          <a:endParaRPr lang="es-ES_tradnl"/>
        </a:p>
      </dgm:t>
    </dgm:pt>
    <dgm:pt modelId="{99DFA96E-A764-4299-A682-CEBD425BB42D}" type="sibTrans" cxnId="{D0BE2A66-2AE5-4DB8-8596-0BCD542F218C}">
      <dgm:prSet/>
      <dgm:spPr/>
      <dgm:t>
        <a:bodyPr/>
        <a:lstStyle/>
        <a:p>
          <a:endParaRPr lang="es-ES_tradnl"/>
        </a:p>
      </dgm:t>
    </dgm:pt>
    <dgm:pt modelId="{472E86D5-BB9C-4B56-882A-5A6E2EBFDC17}">
      <dgm:prSet phldrT="[Texto]" custT="1"/>
      <dgm:spPr/>
      <dgm:t>
        <a:bodyPr/>
        <a:lstStyle/>
        <a:p>
          <a:pPr marL="261938" indent="-261938">
            <a:spcAft>
              <a:spcPts val="0"/>
            </a:spcAft>
          </a:pPr>
          <a:endParaRPr lang="es-ES_tradnl" sz="1800" b="0" dirty="0"/>
        </a:p>
      </dgm:t>
    </dgm:pt>
    <dgm:pt modelId="{A4F524EF-625C-41B9-A7B8-6BA74F2C1E3F}" type="parTrans" cxnId="{3EB88217-005F-44C0-ACF4-5DE0AAE8A175}">
      <dgm:prSet/>
      <dgm:spPr/>
      <dgm:t>
        <a:bodyPr/>
        <a:lstStyle/>
        <a:p>
          <a:endParaRPr lang="es-ES_tradnl"/>
        </a:p>
      </dgm:t>
    </dgm:pt>
    <dgm:pt modelId="{5F7BF0E6-F100-41F3-9370-F6FA8D53288C}" type="sibTrans" cxnId="{3EB88217-005F-44C0-ACF4-5DE0AAE8A175}">
      <dgm:prSet/>
      <dgm:spPr/>
      <dgm:t>
        <a:bodyPr/>
        <a:lstStyle/>
        <a:p>
          <a:endParaRPr lang="es-ES_tradnl"/>
        </a:p>
      </dgm:t>
    </dgm:pt>
    <dgm:pt modelId="{8C24EBF3-D2B1-4186-859C-F032E8266F17}" type="pres">
      <dgm:prSet presAssocID="{DAD20D9B-8744-4F23-ADB8-8F8918EF931F}" presName="linear" presStyleCnt="0">
        <dgm:presLayoutVars>
          <dgm:dir/>
          <dgm:animLvl val="lvl"/>
          <dgm:resizeHandles val="exact"/>
        </dgm:presLayoutVars>
      </dgm:prSet>
      <dgm:spPr/>
      <dgm:t>
        <a:bodyPr/>
        <a:lstStyle/>
        <a:p>
          <a:endParaRPr lang="es-ES_tradnl"/>
        </a:p>
      </dgm:t>
    </dgm:pt>
    <dgm:pt modelId="{D08CE765-0461-4A1B-9BFE-2A365FEA9C83}" type="pres">
      <dgm:prSet presAssocID="{AF494CD5-91B7-4FF5-9AA9-0EA57896E2E7}" presName="parentLin" presStyleCnt="0"/>
      <dgm:spPr/>
      <dgm:t>
        <a:bodyPr/>
        <a:lstStyle/>
        <a:p>
          <a:endParaRPr lang="es-ES_tradnl"/>
        </a:p>
      </dgm:t>
    </dgm:pt>
    <dgm:pt modelId="{6AD71095-B6D4-455A-8300-E239B9E0E8D7}" type="pres">
      <dgm:prSet presAssocID="{AF494CD5-91B7-4FF5-9AA9-0EA57896E2E7}" presName="parentLeftMargin" presStyleLbl="node1" presStyleIdx="0" presStyleCnt="1"/>
      <dgm:spPr/>
      <dgm:t>
        <a:bodyPr/>
        <a:lstStyle/>
        <a:p>
          <a:endParaRPr lang="es-ES_tradnl"/>
        </a:p>
      </dgm:t>
    </dgm:pt>
    <dgm:pt modelId="{44CF04AC-446F-46EA-AEFF-FCD014D8C324}" type="pres">
      <dgm:prSet presAssocID="{AF494CD5-91B7-4FF5-9AA9-0EA57896E2E7}" presName="parentText" presStyleLbl="node1" presStyleIdx="0" presStyleCnt="1" custScaleX="184471" custScaleY="32685" custLinFactNeighborX="-49356" custLinFactNeighborY="-45318">
        <dgm:presLayoutVars>
          <dgm:chMax val="0"/>
          <dgm:bulletEnabled val="1"/>
        </dgm:presLayoutVars>
      </dgm:prSet>
      <dgm:spPr/>
      <dgm:t>
        <a:bodyPr/>
        <a:lstStyle/>
        <a:p>
          <a:endParaRPr lang="es-ES_tradnl"/>
        </a:p>
      </dgm:t>
    </dgm:pt>
    <dgm:pt modelId="{88ED6915-1271-47C9-ADDA-EBAC0B322860}" type="pres">
      <dgm:prSet presAssocID="{AF494CD5-91B7-4FF5-9AA9-0EA57896E2E7}" presName="negativeSpace" presStyleCnt="0"/>
      <dgm:spPr/>
      <dgm:t>
        <a:bodyPr/>
        <a:lstStyle/>
        <a:p>
          <a:endParaRPr lang="es-ES_tradnl"/>
        </a:p>
      </dgm:t>
    </dgm:pt>
    <dgm:pt modelId="{B73EDDC6-85E9-4073-9269-78B669E70603}" type="pres">
      <dgm:prSet presAssocID="{AF494CD5-91B7-4FF5-9AA9-0EA57896E2E7}" presName="childText" presStyleLbl="conFgAcc1" presStyleIdx="0" presStyleCnt="1" custScaleY="81680">
        <dgm:presLayoutVars>
          <dgm:bulletEnabled val="1"/>
        </dgm:presLayoutVars>
      </dgm:prSet>
      <dgm:spPr/>
      <dgm:t>
        <a:bodyPr/>
        <a:lstStyle/>
        <a:p>
          <a:endParaRPr lang="es-ES_tradnl"/>
        </a:p>
      </dgm:t>
    </dgm:pt>
  </dgm:ptLst>
  <dgm:cxnLst>
    <dgm:cxn modelId="{C22B5B09-05AC-4172-B32C-EC4A23E21B67}" type="presOf" srcId="{AF494CD5-91B7-4FF5-9AA9-0EA57896E2E7}" destId="{44CF04AC-446F-46EA-AEFF-FCD014D8C324}" srcOrd="1" destOrd="0" presId="urn:microsoft.com/office/officeart/2005/8/layout/list1"/>
    <dgm:cxn modelId="{98F161D7-14BD-48FD-A8D4-0626261028EC}" type="presOf" srcId="{B2F897FC-4FEA-41F9-83E3-B6FB44B1386A}" destId="{B73EDDC6-85E9-4073-9269-78B669E70603}" srcOrd="0" destOrd="8" presId="urn:microsoft.com/office/officeart/2005/8/layout/list1"/>
    <dgm:cxn modelId="{84CE789D-4B0E-46BE-80F0-D4BE603D8004}" srcId="{AF494CD5-91B7-4FF5-9AA9-0EA57896E2E7}" destId="{657A7C7D-0A45-4C62-A481-0E391226F090}" srcOrd="1" destOrd="0" parTransId="{3408D7EA-858E-4869-B9B0-FED1831C17DF}" sibTransId="{BB378BD2-E764-4738-8F9F-4B3C31203B8E}"/>
    <dgm:cxn modelId="{9CE39109-2626-4D27-8859-19CF3B38BAAC}" type="presOf" srcId="{C4A55122-822C-41C5-BA2C-51E9113B1172}" destId="{B73EDDC6-85E9-4073-9269-78B669E70603}" srcOrd="0" destOrd="5" presId="urn:microsoft.com/office/officeart/2005/8/layout/list1"/>
    <dgm:cxn modelId="{0C0DEEC0-81E0-40D5-952A-87DB0F72E205}" srcId="{AF494CD5-91B7-4FF5-9AA9-0EA57896E2E7}" destId="{486823A4-89B5-4D47-B76A-AC2E811F440A}" srcOrd="6" destOrd="0" parTransId="{3A7DDC2E-2E98-4F1F-90AF-8B215C079E81}" sibTransId="{0FA4DB83-364D-40A6-8906-FA564864A0A7}"/>
    <dgm:cxn modelId="{4B24FED4-2976-40A0-80F3-05919C353341}" srcId="{AF494CD5-91B7-4FF5-9AA9-0EA57896E2E7}" destId="{0CF8B0F7-4903-41E5-ADDC-D21CC2ED681A}" srcOrd="2" destOrd="0" parTransId="{9CAB5BF4-1D0D-42F7-9F41-94CF1CE10636}" sibTransId="{B1CEAF54-8E63-4FAE-B342-8DB5AD19FD1B}"/>
    <dgm:cxn modelId="{3EB88217-005F-44C0-ACF4-5DE0AAE8A175}" srcId="{AF494CD5-91B7-4FF5-9AA9-0EA57896E2E7}" destId="{472E86D5-BB9C-4B56-882A-5A6E2EBFDC17}" srcOrd="7" destOrd="0" parTransId="{A4F524EF-625C-41B9-A7B8-6BA74F2C1E3F}" sibTransId="{5F7BF0E6-F100-41F3-9370-F6FA8D53288C}"/>
    <dgm:cxn modelId="{20BE2321-7D31-435A-A481-78AD8133EC43}" srcId="{AF494CD5-91B7-4FF5-9AA9-0EA57896E2E7}" destId="{3EB8B9E4-74A8-444C-9707-E64E76153D3D}" srcOrd="3" destOrd="0" parTransId="{9FBAAA5E-D148-4782-8796-C79168CEDF84}" sibTransId="{8581CA02-8148-49C0-A0BA-5C9CFE57F164}"/>
    <dgm:cxn modelId="{D0BE2A66-2AE5-4DB8-8596-0BCD542F218C}" srcId="{AF494CD5-91B7-4FF5-9AA9-0EA57896E2E7}" destId="{C4A55122-822C-41C5-BA2C-51E9113B1172}" srcOrd="5" destOrd="0" parTransId="{EA2DB0B2-8CC1-4174-83FF-9A2ACCFE16D2}" sibTransId="{99DFA96E-A764-4299-A682-CEBD425BB42D}"/>
    <dgm:cxn modelId="{93186CF9-B2B7-4694-9C07-6764A8C25C27}" type="presOf" srcId="{486823A4-89B5-4D47-B76A-AC2E811F440A}" destId="{B73EDDC6-85E9-4073-9269-78B669E70603}" srcOrd="0" destOrd="6" presId="urn:microsoft.com/office/officeart/2005/8/layout/list1"/>
    <dgm:cxn modelId="{DDF8D27B-9CF5-4ECC-A34B-90FB8A4B980F}" type="presOf" srcId="{AF494CD5-91B7-4FF5-9AA9-0EA57896E2E7}" destId="{6AD71095-B6D4-455A-8300-E239B9E0E8D7}" srcOrd="0" destOrd="0" presId="urn:microsoft.com/office/officeart/2005/8/layout/list1"/>
    <dgm:cxn modelId="{803CB78C-31A0-4BB1-8A10-58D47D4E16A3}" type="presOf" srcId="{472E86D5-BB9C-4B56-882A-5A6E2EBFDC17}" destId="{B73EDDC6-85E9-4073-9269-78B669E70603}" srcOrd="0" destOrd="7" presId="urn:microsoft.com/office/officeart/2005/8/layout/list1"/>
    <dgm:cxn modelId="{52E3A965-D3AC-4501-9D26-B4871992A044}" type="presOf" srcId="{0CF8B0F7-4903-41E5-ADDC-D21CC2ED681A}" destId="{B73EDDC6-85E9-4073-9269-78B669E70603}" srcOrd="0" destOrd="2" presId="urn:microsoft.com/office/officeart/2005/8/layout/list1"/>
    <dgm:cxn modelId="{CFA0CE2C-2882-4648-854B-F46D0B3A1CA0}" srcId="{AF494CD5-91B7-4FF5-9AA9-0EA57896E2E7}" destId="{684FCD03-35D2-4520-8302-AC63A023AFE4}" srcOrd="9" destOrd="0" parTransId="{294334EE-4F41-4D87-BCA1-6EC84F02113C}" sibTransId="{668C9763-9A5F-4940-BB28-D57D34946748}"/>
    <dgm:cxn modelId="{8837E201-21CF-4794-BDFD-C629194C65ED}" type="presOf" srcId="{684FCD03-35D2-4520-8302-AC63A023AFE4}" destId="{B73EDDC6-85E9-4073-9269-78B669E70603}" srcOrd="0" destOrd="9" presId="urn:microsoft.com/office/officeart/2005/8/layout/list1"/>
    <dgm:cxn modelId="{8A4FB452-816A-457A-9275-A7191B92D3ED}" srcId="{AF494CD5-91B7-4FF5-9AA9-0EA57896E2E7}" destId="{8993B8A8-359E-42B5-89D4-EE9712B97335}" srcOrd="4" destOrd="0" parTransId="{2B6A6C8B-6448-4D78-A384-21C0417E1DE1}" sibTransId="{A603AB57-D38D-41F8-A3B2-55CBCA7D3CD5}"/>
    <dgm:cxn modelId="{6E6651F9-6FA0-44EB-B8D1-A3ED695EAFE8}" srcId="{AF494CD5-91B7-4FF5-9AA9-0EA57896E2E7}" destId="{B2F897FC-4FEA-41F9-83E3-B6FB44B1386A}" srcOrd="8" destOrd="0" parTransId="{77EB3CDD-B21C-44D3-928A-0D875CEFD0AB}" sibTransId="{CD072997-AA94-4ABC-BB62-14B8C162B697}"/>
    <dgm:cxn modelId="{3E8D470A-B01F-442C-8933-F56CD6484FDA}" srcId="{DAD20D9B-8744-4F23-ADB8-8F8918EF931F}" destId="{AF494CD5-91B7-4FF5-9AA9-0EA57896E2E7}" srcOrd="0" destOrd="0" parTransId="{5923C52A-AB75-4699-89A8-174466025CC2}" sibTransId="{03EDAAD7-183A-4C2E-99D2-213642ABCAFB}"/>
    <dgm:cxn modelId="{CAACA17D-12A7-4934-BCA2-C5757F817A60}" type="presOf" srcId="{8993B8A8-359E-42B5-89D4-EE9712B97335}" destId="{B73EDDC6-85E9-4073-9269-78B669E70603}" srcOrd="0" destOrd="4" presId="urn:microsoft.com/office/officeart/2005/8/layout/list1"/>
    <dgm:cxn modelId="{542C8747-DDE7-4676-ACB0-944C6A5D4C1D}" type="presOf" srcId="{214D0198-493C-450C-B19B-59918DDFFD9D}" destId="{B73EDDC6-85E9-4073-9269-78B669E70603}" srcOrd="0" destOrd="0" presId="urn:microsoft.com/office/officeart/2005/8/layout/list1"/>
    <dgm:cxn modelId="{4FD2822C-F776-47F3-AA1A-C05DE126155D}" type="presOf" srcId="{DAD20D9B-8744-4F23-ADB8-8F8918EF931F}" destId="{8C24EBF3-D2B1-4186-859C-F032E8266F17}" srcOrd="0" destOrd="0" presId="urn:microsoft.com/office/officeart/2005/8/layout/list1"/>
    <dgm:cxn modelId="{B77CA4F6-822B-4054-B133-3C68DCADF118}" type="presOf" srcId="{3EB8B9E4-74A8-444C-9707-E64E76153D3D}" destId="{B73EDDC6-85E9-4073-9269-78B669E70603}" srcOrd="0" destOrd="3" presId="urn:microsoft.com/office/officeart/2005/8/layout/list1"/>
    <dgm:cxn modelId="{F0D9F6CA-9026-4CC4-8294-E7B7C8EBADD4}" type="presOf" srcId="{657A7C7D-0A45-4C62-A481-0E391226F090}" destId="{B73EDDC6-85E9-4073-9269-78B669E70603}" srcOrd="0" destOrd="1" presId="urn:microsoft.com/office/officeart/2005/8/layout/list1"/>
    <dgm:cxn modelId="{D305EB7C-6C01-4A48-8EAF-D5BA8CA697E7}" srcId="{AF494CD5-91B7-4FF5-9AA9-0EA57896E2E7}" destId="{214D0198-493C-450C-B19B-59918DDFFD9D}" srcOrd="0" destOrd="0" parTransId="{55BF9BBE-A8F3-45E1-BB13-B821B14FE7D3}" sibTransId="{9136AB64-93FA-4AE7-9C3D-4F71ACF30F28}"/>
    <dgm:cxn modelId="{92EB6460-D2D5-4783-BB35-A8566E117F3C}" type="presParOf" srcId="{8C24EBF3-D2B1-4186-859C-F032E8266F17}" destId="{D08CE765-0461-4A1B-9BFE-2A365FEA9C83}" srcOrd="0" destOrd="0" presId="urn:microsoft.com/office/officeart/2005/8/layout/list1"/>
    <dgm:cxn modelId="{EFE2E172-27B7-40C3-88D9-69DE2F542A76}" type="presParOf" srcId="{D08CE765-0461-4A1B-9BFE-2A365FEA9C83}" destId="{6AD71095-B6D4-455A-8300-E239B9E0E8D7}" srcOrd="0" destOrd="0" presId="urn:microsoft.com/office/officeart/2005/8/layout/list1"/>
    <dgm:cxn modelId="{6E0D7FD9-24E7-4151-8E46-A21BB8A38113}" type="presParOf" srcId="{D08CE765-0461-4A1B-9BFE-2A365FEA9C83}" destId="{44CF04AC-446F-46EA-AEFF-FCD014D8C324}" srcOrd="1" destOrd="0" presId="urn:microsoft.com/office/officeart/2005/8/layout/list1"/>
    <dgm:cxn modelId="{99DF4EB3-96FE-4B46-B0C4-A41DC8E7CC56}" type="presParOf" srcId="{8C24EBF3-D2B1-4186-859C-F032E8266F17}" destId="{88ED6915-1271-47C9-ADDA-EBAC0B322860}" srcOrd="1" destOrd="0" presId="urn:microsoft.com/office/officeart/2005/8/layout/list1"/>
    <dgm:cxn modelId="{E02F6A2F-6126-48C3-B185-66BF3311FFEE}" type="presParOf" srcId="{8C24EBF3-D2B1-4186-859C-F032E8266F17}" destId="{B73EDDC6-85E9-4073-9269-78B669E70603}" srcOrd="2" destOrd="0" presId="urn:microsoft.com/office/officeart/2005/8/layout/list1"/>
  </dgm:cxn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D20D9B-8744-4F23-ADB8-8F8918EF931F}"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s-ES_tradnl"/>
        </a:p>
      </dgm:t>
    </dgm:pt>
    <dgm:pt modelId="{AF494CD5-91B7-4FF5-9AA9-0EA57896E2E7}">
      <dgm:prSet phldrT="[Texto]" custT="1"/>
      <dgm:spPr/>
      <dgm:t>
        <a:bodyPr/>
        <a:lstStyle/>
        <a:p>
          <a:pPr>
            <a:spcAft>
              <a:spcPts val="0"/>
            </a:spcAft>
          </a:pPr>
          <a:r>
            <a:rPr lang="es-ES_tradnl" sz="1800" b="0" i="0" dirty="0" smtClean="0"/>
            <a:t>TÍTULO II : Títulos de formación profesional</a:t>
          </a:r>
          <a:endParaRPr lang="es-ES_tradnl" sz="1800" b="0" dirty="0"/>
        </a:p>
      </dgm:t>
    </dgm:pt>
    <dgm:pt modelId="{5923C52A-AB75-4699-89A8-174466025CC2}" type="parTrans" cxnId="{3E8D470A-B01F-442C-8933-F56CD6484FDA}">
      <dgm:prSet/>
      <dgm:spPr/>
      <dgm:t>
        <a:bodyPr/>
        <a:lstStyle/>
        <a:p>
          <a:endParaRPr lang="es-ES_tradnl"/>
        </a:p>
      </dgm:t>
    </dgm:pt>
    <dgm:pt modelId="{03EDAAD7-183A-4C2E-99D2-213642ABCAFB}" type="sibTrans" cxnId="{3E8D470A-B01F-442C-8933-F56CD6484FDA}">
      <dgm:prSet/>
      <dgm:spPr/>
      <dgm:t>
        <a:bodyPr/>
        <a:lstStyle/>
        <a:p>
          <a:endParaRPr lang="es-ES_tradnl"/>
        </a:p>
      </dgm:t>
    </dgm:pt>
    <dgm:pt modelId="{214D0198-493C-450C-B19B-59918DDFFD9D}">
      <dgm:prSet phldrT="[Texto]" custT="1"/>
      <dgm:spPr/>
      <dgm:t>
        <a:bodyPr/>
        <a:lstStyle/>
        <a:p>
          <a:pPr marL="261938" indent="-261938">
            <a:spcAft>
              <a:spcPts val="0"/>
            </a:spcAft>
          </a:pPr>
          <a:r>
            <a:rPr lang="es-ES_tradnl" sz="1800" b="0" i="0" dirty="0" smtClean="0"/>
            <a:t>CAPÍTULO I: </a:t>
          </a:r>
        </a:p>
        <a:p>
          <a:pPr marL="261938" indent="-261938">
            <a:spcAft>
              <a:spcPts val="0"/>
            </a:spcAft>
          </a:pPr>
          <a:r>
            <a:rPr lang="es-ES_tradnl" sz="1800" b="0" i="0" dirty="0" smtClean="0"/>
            <a:t>Los títulos y sus efectos</a:t>
          </a:r>
          <a:endParaRPr lang="es-ES_tradnl" sz="1800" b="0" dirty="0"/>
        </a:p>
      </dgm:t>
    </dgm:pt>
    <dgm:pt modelId="{9136AB64-93FA-4AE7-9C3D-4F71ACF30F28}" type="sibTrans" cxnId="{D305EB7C-6C01-4A48-8EAF-D5BA8CA697E7}">
      <dgm:prSet/>
      <dgm:spPr/>
      <dgm:t>
        <a:bodyPr/>
        <a:lstStyle/>
        <a:p>
          <a:endParaRPr lang="es-ES_tradnl"/>
        </a:p>
      </dgm:t>
    </dgm:pt>
    <dgm:pt modelId="{55BF9BBE-A8F3-45E1-BB13-B821B14FE7D3}" type="parTrans" cxnId="{D305EB7C-6C01-4A48-8EAF-D5BA8CA697E7}">
      <dgm:prSet/>
      <dgm:spPr/>
      <dgm:t>
        <a:bodyPr/>
        <a:lstStyle/>
        <a:p>
          <a:endParaRPr lang="es-ES_tradnl"/>
        </a:p>
      </dgm:t>
    </dgm:pt>
    <dgm:pt modelId="{657A7C7D-0A45-4C62-A481-0E391226F090}">
      <dgm:prSet phldrT="[Texto]" custT="1"/>
      <dgm:spPr/>
      <dgm:t>
        <a:bodyPr/>
        <a:lstStyle/>
        <a:p>
          <a:pPr marL="261938" indent="-261938">
            <a:spcAft>
              <a:spcPts val="0"/>
            </a:spcAft>
          </a:pPr>
          <a:r>
            <a:rPr lang="es-ES_tradnl" sz="1800" b="0" i="0" dirty="0" smtClean="0"/>
            <a:t>CAPÍTULO II:</a:t>
          </a:r>
        </a:p>
        <a:p>
          <a:pPr marL="261938" indent="-261938">
            <a:spcAft>
              <a:spcPts val="0"/>
            </a:spcAft>
          </a:pPr>
          <a:r>
            <a:rPr lang="es-ES_tradnl" sz="1800" b="0" i="0" dirty="0" smtClean="0"/>
            <a:t>Formas de obtención de los títulos</a:t>
          </a:r>
          <a:endParaRPr lang="es-ES_tradnl" sz="1800" b="0" dirty="0"/>
        </a:p>
      </dgm:t>
    </dgm:pt>
    <dgm:pt modelId="{3408D7EA-858E-4869-B9B0-FED1831C17DF}" type="parTrans" cxnId="{84CE789D-4B0E-46BE-80F0-D4BE603D8004}">
      <dgm:prSet/>
      <dgm:spPr/>
      <dgm:t>
        <a:bodyPr/>
        <a:lstStyle/>
        <a:p>
          <a:endParaRPr lang="es-ES_tradnl"/>
        </a:p>
      </dgm:t>
    </dgm:pt>
    <dgm:pt modelId="{BB378BD2-E764-4738-8F9F-4B3C31203B8E}" type="sibTrans" cxnId="{84CE789D-4B0E-46BE-80F0-D4BE603D8004}">
      <dgm:prSet/>
      <dgm:spPr/>
      <dgm:t>
        <a:bodyPr/>
        <a:lstStyle/>
        <a:p>
          <a:endParaRPr lang="es-ES_tradnl"/>
        </a:p>
      </dgm:t>
    </dgm:pt>
    <dgm:pt modelId="{AFF306F3-A77F-43E1-95F7-AB9015E2406A}">
      <dgm:prSet phldrT="[Texto]" custT="1"/>
      <dgm:spPr/>
      <dgm:t>
        <a:bodyPr/>
        <a:lstStyle/>
        <a:p>
          <a:pPr marL="87313" indent="0" algn="l">
            <a:spcAft>
              <a:spcPts val="0"/>
            </a:spcAft>
          </a:pPr>
          <a:r>
            <a:rPr lang="es-ES_tradnl" sz="1700" b="0" i="0" dirty="0" smtClean="0"/>
            <a:t>Títulos de formación profesional</a:t>
          </a:r>
        </a:p>
        <a:p>
          <a:pPr marL="87313" indent="0" algn="l">
            <a:spcAft>
              <a:spcPts val="0"/>
            </a:spcAft>
          </a:pPr>
          <a:r>
            <a:rPr lang="es-ES_tradnl" sz="1700" b="0" i="0" dirty="0" smtClean="0"/>
            <a:t>Catálogo de títulos</a:t>
          </a:r>
        </a:p>
        <a:p>
          <a:pPr marL="87313" indent="0" algn="l">
            <a:spcAft>
              <a:spcPts val="0"/>
            </a:spcAft>
          </a:pPr>
          <a:r>
            <a:rPr lang="es-ES_tradnl" sz="1700" b="0" i="0" dirty="0" smtClean="0"/>
            <a:t>Efectos de los títulos</a:t>
          </a:r>
          <a:endParaRPr lang="es-ES_tradnl" sz="1700" b="0" dirty="0"/>
        </a:p>
      </dgm:t>
    </dgm:pt>
    <dgm:pt modelId="{E6098DF7-1B87-4EFC-BE30-B2243CD80E2D}" type="parTrans" cxnId="{FE86BEC4-80F9-423D-89CE-0967FC60494B}">
      <dgm:prSet/>
      <dgm:spPr/>
      <dgm:t>
        <a:bodyPr/>
        <a:lstStyle/>
        <a:p>
          <a:endParaRPr lang="es-ES_tradnl"/>
        </a:p>
      </dgm:t>
    </dgm:pt>
    <dgm:pt modelId="{307A9AEF-C52C-4729-90C0-0EBB7CB62C55}" type="sibTrans" cxnId="{FE86BEC4-80F9-423D-89CE-0967FC60494B}">
      <dgm:prSet/>
      <dgm:spPr/>
      <dgm:t>
        <a:bodyPr/>
        <a:lstStyle/>
        <a:p>
          <a:endParaRPr lang="es-ES_tradnl"/>
        </a:p>
      </dgm:t>
    </dgm:pt>
    <dgm:pt modelId="{80728BDE-EC4F-429C-889F-7FE6FBFD0B39}">
      <dgm:prSet phldrT="[Texto]" custT="1"/>
      <dgm:spPr/>
      <dgm:t>
        <a:bodyPr/>
        <a:lstStyle/>
        <a:p>
          <a:pPr marL="87313" indent="0" algn="l">
            <a:spcAft>
              <a:spcPts val="0"/>
            </a:spcAft>
          </a:pPr>
          <a:r>
            <a:rPr lang="es-ES_tradnl" sz="1600" b="0" i="0" dirty="0" smtClean="0"/>
            <a:t>Vías para la obtención de los títulos</a:t>
          </a:r>
        </a:p>
        <a:p>
          <a:pPr marL="87313" indent="0" algn="l">
            <a:spcAft>
              <a:spcPts val="0"/>
            </a:spcAft>
          </a:pPr>
          <a:r>
            <a:rPr lang="es-ES_tradnl" sz="1600" b="0" i="0" dirty="0" smtClean="0"/>
            <a:t>Pruebas para la obtención de Títulos</a:t>
          </a:r>
        </a:p>
        <a:p>
          <a:pPr marL="87313" indent="0" algn="l">
            <a:spcAft>
              <a:spcPts val="0"/>
            </a:spcAft>
          </a:pPr>
          <a:r>
            <a:rPr lang="es-ES_tradnl" sz="1500" b="0" i="0" dirty="0" smtClean="0"/>
            <a:t>Requisitos para participar en las pruebas</a:t>
          </a:r>
          <a:endParaRPr lang="es-ES_tradnl" sz="1500" b="0" dirty="0"/>
        </a:p>
      </dgm:t>
    </dgm:pt>
    <dgm:pt modelId="{A9EA0412-305D-48BE-9693-716EC4032B02}" type="parTrans" cxnId="{2C95BC61-1EC3-46A6-BEA4-256FAE1CFA88}">
      <dgm:prSet/>
      <dgm:spPr/>
      <dgm:t>
        <a:bodyPr/>
        <a:lstStyle/>
        <a:p>
          <a:endParaRPr lang="es-ES_tradnl"/>
        </a:p>
      </dgm:t>
    </dgm:pt>
    <dgm:pt modelId="{5A9275D9-6FBA-4410-8193-ACA23235145C}" type="sibTrans" cxnId="{2C95BC61-1EC3-46A6-BEA4-256FAE1CFA88}">
      <dgm:prSet/>
      <dgm:spPr/>
      <dgm:t>
        <a:bodyPr/>
        <a:lstStyle/>
        <a:p>
          <a:endParaRPr lang="es-ES_tradnl"/>
        </a:p>
      </dgm:t>
    </dgm:pt>
    <dgm:pt modelId="{27476769-C5F6-4853-A272-B31D302AC3E7}" type="pres">
      <dgm:prSet presAssocID="{DAD20D9B-8744-4F23-ADB8-8F8918EF931F}" presName="hierChild1" presStyleCnt="0">
        <dgm:presLayoutVars>
          <dgm:orgChart val="1"/>
          <dgm:chPref val="1"/>
          <dgm:dir/>
          <dgm:animOne val="branch"/>
          <dgm:animLvl val="lvl"/>
          <dgm:resizeHandles/>
        </dgm:presLayoutVars>
      </dgm:prSet>
      <dgm:spPr/>
      <dgm:t>
        <a:bodyPr/>
        <a:lstStyle/>
        <a:p>
          <a:endParaRPr lang="es-ES_tradnl"/>
        </a:p>
      </dgm:t>
    </dgm:pt>
    <dgm:pt modelId="{74BD539B-BA82-4F2E-9B34-D5D3F44497BA}" type="pres">
      <dgm:prSet presAssocID="{AF494CD5-91B7-4FF5-9AA9-0EA57896E2E7}" presName="hierRoot1" presStyleCnt="0">
        <dgm:presLayoutVars>
          <dgm:hierBranch val="init"/>
        </dgm:presLayoutVars>
      </dgm:prSet>
      <dgm:spPr/>
      <dgm:t>
        <a:bodyPr/>
        <a:lstStyle/>
        <a:p>
          <a:endParaRPr lang="es-ES_tradnl"/>
        </a:p>
      </dgm:t>
    </dgm:pt>
    <dgm:pt modelId="{FCB00B52-3BA6-417C-9E0C-5584593FD759}" type="pres">
      <dgm:prSet presAssocID="{AF494CD5-91B7-4FF5-9AA9-0EA57896E2E7}" presName="rootComposite1" presStyleCnt="0"/>
      <dgm:spPr/>
      <dgm:t>
        <a:bodyPr/>
        <a:lstStyle/>
        <a:p>
          <a:endParaRPr lang="es-ES_tradnl"/>
        </a:p>
      </dgm:t>
    </dgm:pt>
    <dgm:pt modelId="{F4F539CB-D00F-471D-AD73-B844B5AA552F}" type="pres">
      <dgm:prSet presAssocID="{AF494CD5-91B7-4FF5-9AA9-0EA57896E2E7}" presName="rootText1" presStyleLbl="node0" presStyleIdx="0" presStyleCnt="1" custScaleX="380988" custLinFactNeighborX="1951" custLinFactNeighborY="-65610">
        <dgm:presLayoutVars>
          <dgm:chPref val="3"/>
        </dgm:presLayoutVars>
      </dgm:prSet>
      <dgm:spPr/>
      <dgm:t>
        <a:bodyPr/>
        <a:lstStyle/>
        <a:p>
          <a:endParaRPr lang="es-ES_tradnl"/>
        </a:p>
      </dgm:t>
    </dgm:pt>
    <dgm:pt modelId="{5E0E3678-D1BF-4963-AC5C-25E6FAFD7DE6}" type="pres">
      <dgm:prSet presAssocID="{AF494CD5-91B7-4FF5-9AA9-0EA57896E2E7}" presName="rootConnector1" presStyleLbl="node1" presStyleIdx="0" presStyleCnt="0"/>
      <dgm:spPr/>
      <dgm:t>
        <a:bodyPr/>
        <a:lstStyle/>
        <a:p>
          <a:endParaRPr lang="es-ES_tradnl"/>
        </a:p>
      </dgm:t>
    </dgm:pt>
    <dgm:pt modelId="{117A8DBB-5B05-4463-8E20-B7615BFD5D85}" type="pres">
      <dgm:prSet presAssocID="{AF494CD5-91B7-4FF5-9AA9-0EA57896E2E7}" presName="hierChild2" presStyleCnt="0"/>
      <dgm:spPr/>
      <dgm:t>
        <a:bodyPr/>
        <a:lstStyle/>
        <a:p>
          <a:endParaRPr lang="es-ES_tradnl"/>
        </a:p>
      </dgm:t>
    </dgm:pt>
    <dgm:pt modelId="{9243B88E-18A4-4383-AAB2-F44D22B8B77A}" type="pres">
      <dgm:prSet presAssocID="{55BF9BBE-A8F3-45E1-BB13-B821B14FE7D3}" presName="Name37" presStyleLbl="parChTrans1D2" presStyleIdx="0" presStyleCnt="2"/>
      <dgm:spPr/>
      <dgm:t>
        <a:bodyPr/>
        <a:lstStyle/>
        <a:p>
          <a:endParaRPr lang="es-ES_tradnl"/>
        </a:p>
      </dgm:t>
    </dgm:pt>
    <dgm:pt modelId="{98575ECD-AB6E-4BCD-9797-8AFC7B952CE6}" type="pres">
      <dgm:prSet presAssocID="{214D0198-493C-450C-B19B-59918DDFFD9D}" presName="hierRoot2" presStyleCnt="0">
        <dgm:presLayoutVars>
          <dgm:hierBranch val="init"/>
        </dgm:presLayoutVars>
      </dgm:prSet>
      <dgm:spPr/>
      <dgm:t>
        <a:bodyPr/>
        <a:lstStyle/>
        <a:p>
          <a:endParaRPr lang="es-ES_tradnl"/>
        </a:p>
      </dgm:t>
    </dgm:pt>
    <dgm:pt modelId="{BE8F2F34-CC34-406E-8156-F0152172FB9D}" type="pres">
      <dgm:prSet presAssocID="{214D0198-493C-450C-B19B-59918DDFFD9D}" presName="rootComposite" presStyleCnt="0"/>
      <dgm:spPr/>
      <dgm:t>
        <a:bodyPr/>
        <a:lstStyle/>
        <a:p>
          <a:endParaRPr lang="es-ES_tradnl"/>
        </a:p>
      </dgm:t>
    </dgm:pt>
    <dgm:pt modelId="{92EA678A-6C2F-40D8-9551-53B2E45A001E}" type="pres">
      <dgm:prSet presAssocID="{214D0198-493C-450C-B19B-59918DDFFD9D}" presName="rootText" presStyleLbl="node2" presStyleIdx="0" presStyleCnt="2" custScaleX="260224" custLinFactNeighborX="4480" custLinFactNeighborY="23304">
        <dgm:presLayoutVars>
          <dgm:chPref val="3"/>
        </dgm:presLayoutVars>
      </dgm:prSet>
      <dgm:spPr/>
      <dgm:t>
        <a:bodyPr/>
        <a:lstStyle/>
        <a:p>
          <a:endParaRPr lang="es-ES_tradnl"/>
        </a:p>
      </dgm:t>
    </dgm:pt>
    <dgm:pt modelId="{56579922-4F77-4290-812E-819634E94A29}" type="pres">
      <dgm:prSet presAssocID="{214D0198-493C-450C-B19B-59918DDFFD9D}" presName="rootConnector" presStyleLbl="node2" presStyleIdx="0" presStyleCnt="2"/>
      <dgm:spPr/>
      <dgm:t>
        <a:bodyPr/>
        <a:lstStyle/>
        <a:p>
          <a:endParaRPr lang="es-ES_tradnl"/>
        </a:p>
      </dgm:t>
    </dgm:pt>
    <dgm:pt modelId="{73A6CE1E-B3D4-432B-BD50-87488E8F8022}" type="pres">
      <dgm:prSet presAssocID="{214D0198-493C-450C-B19B-59918DDFFD9D}" presName="hierChild4" presStyleCnt="0"/>
      <dgm:spPr/>
      <dgm:t>
        <a:bodyPr/>
        <a:lstStyle/>
        <a:p>
          <a:endParaRPr lang="es-ES_tradnl"/>
        </a:p>
      </dgm:t>
    </dgm:pt>
    <dgm:pt modelId="{51D4D2CF-3683-4EFF-A23B-998DB119ACCE}" type="pres">
      <dgm:prSet presAssocID="{E6098DF7-1B87-4EFC-BE30-B2243CD80E2D}" presName="Name37" presStyleLbl="parChTrans1D3" presStyleIdx="0" presStyleCnt="2"/>
      <dgm:spPr/>
      <dgm:t>
        <a:bodyPr/>
        <a:lstStyle/>
        <a:p>
          <a:endParaRPr lang="es-ES_tradnl"/>
        </a:p>
      </dgm:t>
    </dgm:pt>
    <dgm:pt modelId="{97C0F367-B7C8-4EB5-9C16-1381C9A6063D}" type="pres">
      <dgm:prSet presAssocID="{AFF306F3-A77F-43E1-95F7-AB9015E2406A}" presName="hierRoot2" presStyleCnt="0">
        <dgm:presLayoutVars>
          <dgm:hierBranch val="init"/>
        </dgm:presLayoutVars>
      </dgm:prSet>
      <dgm:spPr/>
      <dgm:t>
        <a:bodyPr/>
        <a:lstStyle/>
        <a:p>
          <a:endParaRPr lang="es-ES_tradnl"/>
        </a:p>
      </dgm:t>
    </dgm:pt>
    <dgm:pt modelId="{FAEF484B-50A0-460F-AF53-A909CC50BF05}" type="pres">
      <dgm:prSet presAssocID="{AFF306F3-A77F-43E1-95F7-AB9015E2406A}" presName="rootComposite" presStyleCnt="0"/>
      <dgm:spPr/>
      <dgm:t>
        <a:bodyPr/>
        <a:lstStyle/>
        <a:p>
          <a:endParaRPr lang="es-ES_tradnl"/>
        </a:p>
      </dgm:t>
    </dgm:pt>
    <dgm:pt modelId="{C7CAABD1-057C-47EB-988A-E68B6F5F8220}" type="pres">
      <dgm:prSet presAssocID="{AFF306F3-A77F-43E1-95F7-AB9015E2406A}" presName="rootText" presStyleLbl="node3" presStyleIdx="0" presStyleCnt="2" custScaleX="237380" custScaleY="226753" custLinFactNeighborX="3111" custLinFactNeighborY="22899">
        <dgm:presLayoutVars>
          <dgm:chPref val="3"/>
        </dgm:presLayoutVars>
      </dgm:prSet>
      <dgm:spPr/>
      <dgm:t>
        <a:bodyPr/>
        <a:lstStyle/>
        <a:p>
          <a:endParaRPr lang="es-ES_tradnl"/>
        </a:p>
      </dgm:t>
    </dgm:pt>
    <dgm:pt modelId="{D55AF8F8-91B3-42EF-908E-433F13AF4056}" type="pres">
      <dgm:prSet presAssocID="{AFF306F3-A77F-43E1-95F7-AB9015E2406A}" presName="rootConnector" presStyleLbl="node3" presStyleIdx="0" presStyleCnt="2"/>
      <dgm:spPr/>
      <dgm:t>
        <a:bodyPr/>
        <a:lstStyle/>
        <a:p>
          <a:endParaRPr lang="es-ES_tradnl"/>
        </a:p>
      </dgm:t>
    </dgm:pt>
    <dgm:pt modelId="{97F69BD2-507A-4A5C-963D-12FC70ADFD58}" type="pres">
      <dgm:prSet presAssocID="{AFF306F3-A77F-43E1-95F7-AB9015E2406A}" presName="hierChild4" presStyleCnt="0"/>
      <dgm:spPr/>
      <dgm:t>
        <a:bodyPr/>
        <a:lstStyle/>
        <a:p>
          <a:endParaRPr lang="es-ES_tradnl"/>
        </a:p>
      </dgm:t>
    </dgm:pt>
    <dgm:pt modelId="{96320A5F-5514-4E34-AE84-FC6E0A6C38DD}" type="pres">
      <dgm:prSet presAssocID="{AFF306F3-A77F-43E1-95F7-AB9015E2406A}" presName="hierChild5" presStyleCnt="0"/>
      <dgm:spPr/>
      <dgm:t>
        <a:bodyPr/>
        <a:lstStyle/>
        <a:p>
          <a:endParaRPr lang="es-ES_tradnl"/>
        </a:p>
      </dgm:t>
    </dgm:pt>
    <dgm:pt modelId="{84282F7D-763C-45F9-A7FA-C5A87989FD6F}" type="pres">
      <dgm:prSet presAssocID="{214D0198-493C-450C-B19B-59918DDFFD9D}" presName="hierChild5" presStyleCnt="0"/>
      <dgm:spPr/>
      <dgm:t>
        <a:bodyPr/>
        <a:lstStyle/>
        <a:p>
          <a:endParaRPr lang="es-ES_tradnl"/>
        </a:p>
      </dgm:t>
    </dgm:pt>
    <dgm:pt modelId="{7ABBFA27-8C6B-4C62-B271-3CD0C04D4FFD}" type="pres">
      <dgm:prSet presAssocID="{3408D7EA-858E-4869-B9B0-FED1831C17DF}" presName="Name37" presStyleLbl="parChTrans1D2" presStyleIdx="1" presStyleCnt="2"/>
      <dgm:spPr/>
      <dgm:t>
        <a:bodyPr/>
        <a:lstStyle/>
        <a:p>
          <a:endParaRPr lang="es-ES_tradnl"/>
        </a:p>
      </dgm:t>
    </dgm:pt>
    <dgm:pt modelId="{CDD3D2EB-E0C9-4FB1-AFEC-274D083A06BB}" type="pres">
      <dgm:prSet presAssocID="{657A7C7D-0A45-4C62-A481-0E391226F090}" presName="hierRoot2" presStyleCnt="0">
        <dgm:presLayoutVars>
          <dgm:hierBranch val="init"/>
        </dgm:presLayoutVars>
      </dgm:prSet>
      <dgm:spPr/>
      <dgm:t>
        <a:bodyPr/>
        <a:lstStyle/>
        <a:p>
          <a:endParaRPr lang="es-ES_tradnl"/>
        </a:p>
      </dgm:t>
    </dgm:pt>
    <dgm:pt modelId="{91BCE12B-994C-4402-BEC0-7FFDCB1F0CA9}" type="pres">
      <dgm:prSet presAssocID="{657A7C7D-0A45-4C62-A481-0E391226F090}" presName="rootComposite" presStyleCnt="0"/>
      <dgm:spPr/>
      <dgm:t>
        <a:bodyPr/>
        <a:lstStyle/>
        <a:p>
          <a:endParaRPr lang="es-ES_tradnl"/>
        </a:p>
      </dgm:t>
    </dgm:pt>
    <dgm:pt modelId="{0CAD138F-387A-4F94-9D58-67C062815768}" type="pres">
      <dgm:prSet presAssocID="{657A7C7D-0A45-4C62-A481-0E391226F090}" presName="rootText" presStyleLbl="node2" presStyleIdx="1" presStyleCnt="2" custScaleX="260224" custLinFactNeighborX="4480" custLinFactNeighborY="23304">
        <dgm:presLayoutVars>
          <dgm:chPref val="3"/>
        </dgm:presLayoutVars>
      </dgm:prSet>
      <dgm:spPr/>
      <dgm:t>
        <a:bodyPr/>
        <a:lstStyle/>
        <a:p>
          <a:endParaRPr lang="es-ES_tradnl"/>
        </a:p>
      </dgm:t>
    </dgm:pt>
    <dgm:pt modelId="{D37D6D64-A39E-4738-AFAB-E57BCC0EA8BD}" type="pres">
      <dgm:prSet presAssocID="{657A7C7D-0A45-4C62-A481-0E391226F090}" presName="rootConnector" presStyleLbl="node2" presStyleIdx="1" presStyleCnt="2"/>
      <dgm:spPr/>
      <dgm:t>
        <a:bodyPr/>
        <a:lstStyle/>
        <a:p>
          <a:endParaRPr lang="es-ES_tradnl"/>
        </a:p>
      </dgm:t>
    </dgm:pt>
    <dgm:pt modelId="{FE4EE44A-4098-4C72-9C3E-121AE4F1FA79}" type="pres">
      <dgm:prSet presAssocID="{657A7C7D-0A45-4C62-A481-0E391226F090}" presName="hierChild4" presStyleCnt="0"/>
      <dgm:spPr/>
      <dgm:t>
        <a:bodyPr/>
        <a:lstStyle/>
        <a:p>
          <a:endParaRPr lang="es-ES_tradnl"/>
        </a:p>
      </dgm:t>
    </dgm:pt>
    <dgm:pt modelId="{E9CDCB7A-F9C1-4C42-900D-8BC0F0AF9ABC}" type="pres">
      <dgm:prSet presAssocID="{A9EA0412-305D-48BE-9693-716EC4032B02}" presName="Name37" presStyleLbl="parChTrans1D3" presStyleIdx="1" presStyleCnt="2"/>
      <dgm:spPr/>
      <dgm:t>
        <a:bodyPr/>
        <a:lstStyle/>
        <a:p>
          <a:endParaRPr lang="es-ES_tradnl"/>
        </a:p>
      </dgm:t>
    </dgm:pt>
    <dgm:pt modelId="{B42CB6C0-B803-4150-9686-3AAE0737C2F9}" type="pres">
      <dgm:prSet presAssocID="{80728BDE-EC4F-429C-889F-7FE6FBFD0B39}" presName="hierRoot2" presStyleCnt="0">
        <dgm:presLayoutVars>
          <dgm:hierBranch val="init"/>
        </dgm:presLayoutVars>
      </dgm:prSet>
      <dgm:spPr/>
      <dgm:t>
        <a:bodyPr/>
        <a:lstStyle/>
        <a:p>
          <a:endParaRPr lang="es-ES_tradnl"/>
        </a:p>
      </dgm:t>
    </dgm:pt>
    <dgm:pt modelId="{34553DA0-2C3C-4865-B274-81DF688BC8FF}" type="pres">
      <dgm:prSet presAssocID="{80728BDE-EC4F-429C-889F-7FE6FBFD0B39}" presName="rootComposite" presStyleCnt="0"/>
      <dgm:spPr/>
      <dgm:t>
        <a:bodyPr/>
        <a:lstStyle/>
        <a:p>
          <a:endParaRPr lang="es-ES_tradnl"/>
        </a:p>
      </dgm:t>
    </dgm:pt>
    <dgm:pt modelId="{210EDD49-8C2D-43ED-A896-5082AE2AA29D}" type="pres">
      <dgm:prSet presAssocID="{80728BDE-EC4F-429C-889F-7FE6FBFD0B39}" presName="rootText" presStyleLbl="node3" presStyleIdx="1" presStyleCnt="2" custScaleX="259476" custScaleY="226753" custLinFactNeighborX="3111" custLinFactNeighborY="22899">
        <dgm:presLayoutVars>
          <dgm:chPref val="3"/>
        </dgm:presLayoutVars>
      </dgm:prSet>
      <dgm:spPr/>
      <dgm:t>
        <a:bodyPr/>
        <a:lstStyle/>
        <a:p>
          <a:endParaRPr lang="es-ES_tradnl"/>
        </a:p>
      </dgm:t>
    </dgm:pt>
    <dgm:pt modelId="{F0ED33CD-78D1-4425-B08D-4788016D77CB}" type="pres">
      <dgm:prSet presAssocID="{80728BDE-EC4F-429C-889F-7FE6FBFD0B39}" presName="rootConnector" presStyleLbl="node3" presStyleIdx="1" presStyleCnt="2"/>
      <dgm:spPr/>
      <dgm:t>
        <a:bodyPr/>
        <a:lstStyle/>
        <a:p>
          <a:endParaRPr lang="es-ES_tradnl"/>
        </a:p>
      </dgm:t>
    </dgm:pt>
    <dgm:pt modelId="{16DBB0E1-06B9-4B0E-BD0F-F9D6A259F258}" type="pres">
      <dgm:prSet presAssocID="{80728BDE-EC4F-429C-889F-7FE6FBFD0B39}" presName="hierChild4" presStyleCnt="0"/>
      <dgm:spPr/>
      <dgm:t>
        <a:bodyPr/>
        <a:lstStyle/>
        <a:p>
          <a:endParaRPr lang="es-ES_tradnl"/>
        </a:p>
      </dgm:t>
    </dgm:pt>
    <dgm:pt modelId="{5BD65ED4-43C2-4A7D-BAD5-E734E55F0F5A}" type="pres">
      <dgm:prSet presAssocID="{80728BDE-EC4F-429C-889F-7FE6FBFD0B39}" presName="hierChild5" presStyleCnt="0"/>
      <dgm:spPr/>
      <dgm:t>
        <a:bodyPr/>
        <a:lstStyle/>
        <a:p>
          <a:endParaRPr lang="es-ES_tradnl"/>
        </a:p>
      </dgm:t>
    </dgm:pt>
    <dgm:pt modelId="{F4774AF6-8F9A-484D-90BE-B9AC4980D2A9}" type="pres">
      <dgm:prSet presAssocID="{657A7C7D-0A45-4C62-A481-0E391226F090}" presName="hierChild5" presStyleCnt="0"/>
      <dgm:spPr/>
      <dgm:t>
        <a:bodyPr/>
        <a:lstStyle/>
        <a:p>
          <a:endParaRPr lang="es-ES_tradnl"/>
        </a:p>
      </dgm:t>
    </dgm:pt>
    <dgm:pt modelId="{7CBF3C20-7B6A-400B-8643-EDB22BB76EB7}" type="pres">
      <dgm:prSet presAssocID="{AF494CD5-91B7-4FF5-9AA9-0EA57896E2E7}" presName="hierChild3" presStyleCnt="0"/>
      <dgm:spPr/>
      <dgm:t>
        <a:bodyPr/>
        <a:lstStyle/>
        <a:p>
          <a:endParaRPr lang="es-ES_tradnl"/>
        </a:p>
      </dgm:t>
    </dgm:pt>
  </dgm:ptLst>
  <dgm:cxnLst>
    <dgm:cxn modelId="{158E9761-8A45-4659-A8D1-EA20111DFA07}" type="presOf" srcId="{214D0198-493C-450C-B19B-59918DDFFD9D}" destId="{92EA678A-6C2F-40D8-9551-53B2E45A001E}" srcOrd="0" destOrd="0" presId="urn:microsoft.com/office/officeart/2005/8/layout/orgChart1"/>
    <dgm:cxn modelId="{B3C636FA-1A36-41F0-8B5F-AB932250AB0F}" type="presOf" srcId="{657A7C7D-0A45-4C62-A481-0E391226F090}" destId="{0CAD138F-387A-4F94-9D58-67C062815768}" srcOrd="0" destOrd="0" presId="urn:microsoft.com/office/officeart/2005/8/layout/orgChart1"/>
    <dgm:cxn modelId="{6668D589-A5E1-40EC-8C2D-BC177000D0C9}" type="presOf" srcId="{DAD20D9B-8744-4F23-ADB8-8F8918EF931F}" destId="{27476769-C5F6-4853-A272-B31D302AC3E7}" srcOrd="0" destOrd="0" presId="urn:microsoft.com/office/officeart/2005/8/layout/orgChart1"/>
    <dgm:cxn modelId="{FCC1E522-D820-4731-BC2F-2EB1DA322EDD}" type="presOf" srcId="{AF494CD5-91B7-4FF5-9AA9-0EA57896E2E7}" destId="{5E0E3678-D1BF-4963-AC5C-25E6FAFD7DE6}" srcOrd="1" destOrd="0" presId="urn:microsoft.com/office/officeart/2005/8/layout/orgChart1"/>
    <dgm:cxn modelId="{B15B678A-4341-474C-BF97-273A1360AAB1}" type="presOf" srcId="{E6098DF7-1B87-4EFC-BE30-B2243CD80E2D}" destId="{51D4D2CF-3683-4EFF-A23B-998DB119ACCE}" srcOrd="0" destOrd="0" presId="urn:microsoft.com/office/officeart/2005/8/layout/orgChart1"/>
    <dgm:cxn modelId="{84CE789D-4B0E-46BE-80F0-D4BE603D8004}" srcId="{AF494CD5-91B7-4FF5-9AA9-0EA57896E2E7}" destId="{657A7C7D-0A45-4C62-A481-0E391226F090}" srcOrd="1" destOrd="0" parTransId="{3408D7EA-858E-4869-B9B0-FED1831C17DF}" sibTransId="{BB378BD2-E764-4738-8F9F-4B3C31203B8E}"/>
    <dgm:cxn modelId="{C195547F-1DBC-4070-991F-B5CBD2F0CA04}" type="presOf" srcId="{AFF306F3-A77F-43E1-95F7-AB9015E2406A}" destId="{C7CAABD1-057C-47EB-988A-E68B6F5F8220}" srcOrd="0" destOrd="0" presId="urn:microsoft.com/office/officeart/2005/8/layout/orgChart1"/>
    <dgm:cxn modelId="{CE8D1C27-D46D-44AB-AE90-B7EC20572375}" type="presOf" srcId="{AF494CD5-91B7-4FF5-9AA9-0EA57896E2E7}" destId="{F4F539CB-D00F-471D-AD73-B844B5AA552F}" srcOrd="0" destOrd="0" presId="urn:microsoft.com/office/officeart/2005/8/layout/orgChart1"/>
    <dgm:cxn modelId="{4A091F70-4F9D-4063-876A-BDB348A053B2}" type="presOf" srcId="{80728BDE-EC4F-429C-889F-7FE6FBFD0B39}" destId="{F0ED33CD-78D1-4425-B08D-4788016D77CB}" srcOrd="1" destOrd="0" presId="urn:microsoft.com/office/officeart/2005/8/layout/orgChart1"/>
    <dgm:cxn modelId="{27FF469F-CB53-47BF-AD45-9BD38B0418D7}" type="presOf" srcId="{657A7C7D-0A45-4C62-A481-0E391226F090}" destId="{D37D6D64-A39E-4738-AFAB-E57BCC0EA8BD}" srcOrd="1" destOrd="0" presId="urn:microsoft.com/office/officeart/2005/8/layout/orgChart1"/>
    <dgm:cxn modelId="{2054F4FE-55BB-49EC-8160-A36616B0AB3C}" type="presOf" srcId="{214D0198-493C-450C-B19B-59918DDFFD9D}" destId="{56579922-4F77-4290-812E-819634E94A29}" srcOrd="1" destOrd="0" presId="urn:microsoft.com/office/officeart/2005/8/layout/orgChart1"/>
    <dgm:cxn modelId="{517D09B0-5F81-4C96-B04D-389BD13A8D76}" type="presOf" srcId="{55BF9BBE-A8F3-45E1-BB13-B821B14FE7D3}" destId="{9243B88E-18A4-4383-AAB2-F44D22B8B77A}" srcOrd="0" destOrd="0" presId="urn:microsoft.com/office/officeart/2005/8/layout/orgChart1"/>
    <dgm:cxn modelId="{2C95BC61-1EC3-46A6-BEA4-256FAE1CFA88}" srcId="{657A7C7D-0A45-4C62-A481-0E391226F090}" destId="{80728BDE-EC4F-429C-889F-7FE6FBFD0B39}" srcOrd="0" destOrd="0" parTransId="{A9EA0412-305D-48BE-9693-716EC4032B02}" sibTransId="{5A9275D9-6FBA-4410-8193-ACA23235145C}"/>
    <dgm:cxn modelId="{ACE9F3D6-974A-485C-8001-192F083E4ADC}" type="presOf" srcId="{AFF306F3-A77F-43E1-95F7-AB9015E2406A}" destId="{D55AF8F8-91B3-42EF-908E-433F13AF4056}" srcOrd="1" destOrd="0" presId="urn:microsoft.com/office/officeart/2005/8/layout/orgChart1"/>
    <dgm:cxn modelId="{D305EB7C-6C01-4A48-8EAF-D5BA8CA697E7}" srcId="{AF494CD5-91B7-4FF5-9AA9-0EA57896E2E7}" destId="{214D0198-493C-450C-B19B-59918DDFFD9D}" srcOrd="0" destOrd="0" parTransId="{55BF9BBE-A8F3-45E1-BB13-B821B14FE7D3}" sibTransId="{9136AB64-93FA-4AE7-9C3D-4F71ACF30F28}"/>
    <dgm:cxn modelId="{FE86BEC4-80F9-423D-89CE-0967FC60494B}" srcId="{214D0198-493C-450C-B19B-59918DDFFD9D}" destId="{AFF306F3-A77F-43E1-95F7-AB9015E2406A}" srcOrd="0" destOrd="0" parTransId="{E6098DF7-1B87-4EFC-BE30-B2243CD80E2D}" sibTransId="{307A9AEF-C52C-4729-90C0-0EBB7CB62C55}"/>
    <dgm:cxn modelId="{709CF22E-27CD-4599-8660-D0D4646886D8}" type="presOf" srcId="{A9EA0412-305D-48BE-9693-716EC4032B02}" destId="{E9CDCB7A-F9C1-4C42-900D-8BC0F0AF9ABC}" srcOrd="0" destOrd="0" presId="urn:microsoft.com/office/officeart/2005/8/layout/orgChart1"/>
    <dgm:cxn modelId="{ADCCF6A9-BE1C-4BCD-9C1C-23755CD143CC}" type="presOf" srcId="{80728BDE-EC4F-429C-889F-7FE6FBFD0B39}" destId="{210EDD49-8C2D-43ED-A896-5082AE2AA29D}" srcOrd="0" destOrd="0" presId="urn:microsoft.com/office/officeart/2005/8/layout/orgChart1"/>
    <dgm:cxn modelId="{5CCAFEA3-9C0E-4123-9150-2BF05B364AFE}" type="presOf" srcId="{3408D7EA-858E-4869-B9B0-FED1831C17DF}" destId="{7ABBFA27-8C6B-4C62-B271-3CD0C04D4FFD}" srcOrd="0" destOrd="0" presId="urn:microsoft.com/office/officeart/2005/8/layout/orgChart1"/>
    <dgm:cxn modelId="{3E8D470A-B01F-442C-8933-F56CD6484FDA}" srcId="{DAD20D9B-8744-4F23-ADB8-8F8918EF931F}" destId="{AF494CD5-91B7-4FF5-9AA9-0EA57896E2E7}" srcOrd="0" destOrd="0" parTransId="{5923C52A-AB75-4699-89A8-174466025CC2}" sibTransId="{03EDAAD7-183A-4C2E-99D2-213642ABCAFB}"/>
    <dgm:cxn modelId="{3FB4B41C-6F11-49A9-A9A9-ACF298144747}" type="presParOf" srcId="{27476769-C5F6-4853-A272-B31D302AC3E7}" destId="{74BD539B-BA82-4F2E-9B34-D5D3F44497BA}" srcOrd="0" destOrd="0" presId="urn:microsoft.com/office/officeart/2005/8/layout/orgChart1"/>
    <dgm:cxn modelId="{67AEA11C-9976-4C6D-B1E3-35DBA5CA06EF}" type="presParOf" srcId="{74BD539B-BA82-4F2E-9B34-D5D3F44497BA}" destId="{FCB00B52-3BA6-417C-9E0C-5584593FD759}" srcOrd="0" destOrd="0" presId="urn:microsoft.com/office/officeart/2005/8/layout/orgChart1"/>
    <dgm:cxn modelId="{5A2BE0D1-9628-4CD5-A586-8FBFC92F8FD8}" type="presParOf" srcId="{FCB00B52-3BA6-417C-9E0C-5584593FD759}" destId="{F4F539CB-D00F-471D-AD73-B844B5AA552F}" srcOrd="0" destOrd="0" presId="urn:microsoft.com/office/officeart/2005/8/layout/orgChart1"/>
    <dgm:cxn modelId="{883C740B-09EA-4BD4-AB33-A4E754568C10}" type="presParOf" srcId="{FCB00B52-3BA6-417C-9E0C-5584593FD759}" destId="{5E0E3678-D1BF-4963-AC5C-25E6FAFD7DE6}" srcOrd="1" destOrd="0" presId="urn:microsoft.com/office/officeart/2005/8/layout/orgChart1"/>
    <dgm:cxn modelId="{EFBE6665-8C5B-410D-8762-5377CB8F6E66}" type="presParOf" srcId="{74BD539B-BA82-4F2E-9B34-D5D3F44497BA}" destId="{117A8DBB-5B05-4463-8E20-B7615BFD5D85}" srcOrd="1" destOrd="0" presId="urn:microsoft.com/office/officeart/2005/8/layout/orgChart1"/>
    <dgm:cxn modelId="{095D1D13-3E96-474A-8BE4-933AA540C386}" type="presParOf" srcId="{117A8DBB-5B05-4463-8E20-B7615BFD5D85}" destId="{9243B88E-18A4-4383-AAB2-F44D22B8B77A}" srcOrd="0" destOrd="0" presId="urn:microsoft.com/office/officeart/2005/8/layout/orgChart1"/>
    <dgm:cxn modelId="{7BC5082E-3F05-46E9-B84C-1BAC2FDC41E8}" type="presParOf" srcId="{117A8DBB-5B05-4463-8E20-B7615BFD5D85}" destId="{98575ECD-AB6E-4BCD-9797-8AFC7B952CE6}" srcOrd="1" destOrd="0" presId="urn:microsoft.com/office/officeart/2005/8/layout/orgChart1"/>
    <dgm:cxn modelId="{11903B8D-2050-4DD7-A8B5-3D4F01CE0162}" type="presParOf" srcId="{98575ECD-AB6E-4BCD-9797-8AFC7B952CE6}" destId="{BE8F2F34-CC34-406E-8156-F0152172FB9D}" srcOrd="0" destOrd="0" presId="urn:microsoft.com/office/officeart/2005/8/layout/orgChart1"/>
    <dgm:cxn modelId="{BC2B23D3-0A64-4BDA-9C30-884E557C927B}" type="presParOf" srcId="{BE8F2F34-CC34-406E-8156-F0152172FB9D}" destId="{92EA678A-6C2F-40D8-9551-53B2E45A001E}" srcOrd="0" destOrd="0" presId="urn:microsoft.com/office/officeart/2005/8/layout/orgChart1"/>
    <dgm:cxn modelId="{EE39C3C8-BE6B-49A4-B607-D1A0118A3F0F}" type="presParOf" srcId="{BE8F2F34-CC34-406E-8156-F0152172FB9D}" destId="{56579922-4F77-4290-812E-819634E94A29}" srcOrd="1" destOrd="0" presId="urn:microsoft.com/office/officeart/2005/8/layout/orgChart1"/>
    <dgm:cxn modelId="{3B45AD4D-DF03-4BBA-8977-B06D96353546}" type="presParOf" srcId="{98575ECD-AB6E-4BCD-9797-8AFC7B952CE6}" destId="{73A6CE1E-B3D4-432B-BD50-87488E8F8022}" srcOrd="1" destOrd="0" presId="urn:microsoft.com/office/officeart/2005/8/layout/orgChart1"/>
    <dgm:cxn modelId="{E385879D-1249-40E4-8A52-38EA30E9DA56}" type="presParOf" srcId="{73A6CE1E-B3D4-432B-BD50-87488E8F8022}" destId="{51D4D2CF-3683-4EFF-A23B-998DB119ACCE}" srcOrd="0" destOrd="0" presId="urn:microsoft.com/office/officeart/2005/8/layout/orgChart1"/>
    <dgm:cxn modelId="{51C78379-287A-425E-B71A-26B1179DE3DC}" type="presParOf" srcId="{73A6CE1E-B3D4-432B-BD50-87488E8F8022}" destId="{97C0F367-B7C8-4EB5-9C16-1381C9A6063D}" srcOrd="1" destOrd="0" presId="urn:microsoft.com/office/officeart/2005/8/layout/orgChart1"/>
    <dgm:cxn modelId="{6C00FC3B-02F1-4AA0-8E73-D1B80E1425AE}" type="presParOf" srcId="{97C0F367-B7C8-4EB5-9C16-1381C9A6063D}" destId="{FAEF484B-50A0-460F-AF53-A909CC50BF05}" srcOrd="0" destOrd="0" presId="urn:microsoft.com/office/officeart/2005/8/layout/orgChart1"/>
    <dgm:cxn modelId="{E2BBE84A-8E4F-4A43-8D16-8BA9BD4373C0}" type="presParOf" srcId="{FAEF484B-50A0-460F-AF53-A909CC50BF05}" destId="{C7CAABD1-057C-47EB-988A-E68B6F5F8220}" srcOrd="0" destOrd="0" presId="urn:microsoft.com/office/officeart/2005/8/layout/orgChart1"/>
    <dgm:cxn modelId="{81D3D6A0-BEF7-4E75-8D9F-6A9DB36E37D8}" type="presParOf" srcId="{FAEF484B-50A0-460F-AF53-A909CC50BF05}" destId="{D55AF8F8-91B3-42EF-908E-433F13AF4056}" srcOrd="1" destOrd="0" presId="urn:microsoft.com/office/officeart/2005/8/layout/orgChart1"/>
    <dgm:cxn modelId="{676B57AF-8703-4544-8240-39EC652619CC}" type="presParOf" srcId="{97C0F367-B7C8-4EB5-9C16-1381C9A6063D}" destId="{97F69BD2-507A-4A5C-963D-12FC70ADFD58}" srcOrd="1" destOrd="0" presId="urn:microsoft.com/office/officeart/2005/8/layout/orgChart1"/>
    <dgm:cxn modelId="{606CFF21-4A48-4321-8265-402A1E4D77F8}" type="presParOf" srcId="{97C0F367-B7C8-4EB5-9C16-1381C9A6063D}" destId="{96320A5F-5514-4E34-AE84-FC6E0A6C38DD}" srcOrd="2" destOrd="0" presId="urn:microsoft.com/office/officeart/2005/8/layout/orgChart1"/>
    <dgm:cxn modelId="{EA92AE26-9532-4D32-9C3B-08BB07E66851}" type="presParOf" srcId="{98575ECD-AB6E-4BCD-9797-8AFC7B952CE6}" destId="{84282F7D-763C-45F9-A7FA-C5A87989FD6F}" srcOrd="2" destOrd="0" presId="urn:microsoft.com/office/officeart/2005/8/layout/orgChart1"/>
    <dgm:cxn modelId="{3403BABD-A446-4B6D-9802-A7765DE4E1D5}" type="presParOf" srcId="{117A8DBB-5B05-4463-8E20-B7615BFD5D85}" destId="{7ABBFA27-8C6B-4C62-B271-3CD0C04D4FFD}" srcOrd="2" destOrd="0" presId="urn:microsoft.com/office/officeart/2005/8/layout/orgChart1"/>
    <dgm:cxn modelId="{9B4CD33B-B3C6-4245-BBA9-751E10B1AB52}" type="presParOf" srcId="{117A8DBB-5B05-4463-8E20-B7615BFD5D85}" destId="{CDD3D2EB-E0C9-4FB1-AFEC-274D083A06BB}" srcOrd="3" destOrd="0" presId="urn:microsoft.com/office/officeart/2005/8/layout/orgChart1"/>
    <dgm:cxn modelId="{B10F3871-1FC5-4F55-9C5C-E22DD4BA01BD}" type="presParOf" srcId="{CDD3D2EB-E0C9-4FB1-AFEC-274D083A06BB}" destId="{91BCE12B-994C-4402-BEC0-7FFDCB1F0CA9}" srcOrd="0" destOrd="0" presId="urn:microsoft.com/office/officeart/2005/8/layout/orgChart1"/>
    <dgm:cxn modelId="{056A6F8F-F016-44A9-8656-9EE4DE5B1F78}" type="presParOf" srcId="{91BCE12B-994C-4402-BEC0-7FFDCB1F0CA9}" destId="{0CAD138F-387A-4F94-9D58-67C062815768}" srcOrd="0" destOrd="0" presId="urn:microsoft.com/office/officeart/2005/8/layout/orgChart1"/>
    <dgm:cxn modelId="{618288E7-E8C1-45CE-AB58-0287BCF43125}" type="presParOf" srcId="{91BCE12B-994C-4402-BEC0-7FFDCB1F0CA9}" destId="{D37D6D64-A39E-4738-AFAB-E57BCC0EA8BD}" srcOrd="1" destOrd="0" presId="urn:microsoft.com/office/officeart/2005/8/layout/orgChart1"/>
    <dgm:cxn modelId="{BEC6C4EB-CA70-4CCE-AB0E-C12E84B9641F}" type="presParOf" srcId="{CDD3D2EB-E0C9-4FB1-AFEC-274D083A06BB}" destId="{FE4EE44A-4098-4C72-9C3E-121AE4F1FA79}" srcOrd="1" destOrd="0" presId="urn:microsoft.com/office/officeart/2005/8/layout/orgChart1"/>
    <dgm:cxn modelId="{1AC64910-74F9-42E5-8417-B47D373E3EFB}" type="presParOf" srcId="{FE4EE44A-4098-4C72-9C3E-121AE4F1FA79}" destId="{E9CDCB7A-F9C1-4C42-900D-8BC0F0AF9ABC}" srcOrd="0" destOrd="0" presId="urn:microsoft.com/office/officeart/2005/8/layout/orgChart1"/>
    <dgm:cxn modelId="{9AA71BB3-B8A9-4D35-8C70-703D1FDC3837}" type="presParOf" srcId="{FE4EE44A-4098-4C72-9C3E-121AE4F1FA79}" destId="{B42CB6C0-B803-4150-9686-3AAE0737C2F9}" srcOrd="1" destOrd="0" presId="urn:microsoft.com/office/officeart/2005/8/layout/orgChart1"/>
    <dgm:cxn modelId="{D6FA64F5-D488-4AA9-AF4E-C459FB3BA2E1}" type="presParOf" srcId="{B42CB6C0-B803-4150-9686-3AAE0737C2F9}" destId="{34553DA0-2C3C-4865-B274-81DF688BC8FF}" srcOrd="0" destOrd="0" presId="urn:microsoft.com/office/officeart/2005/8/layout/orgChart1"/>
    <dgm:cxn modelId="{2412A575-5E5B-4A60-A0F4-479BA14A35B5}" type="presParOf" srcId="{34553DA0-2C3C-4865-B274-81DF688BC8FF}" destId="{210EDD49-8C2D-43ED-A896-5082AE2AA29D}" srcOrd="0" destOrd="0" presId="urn:microsoft.com/office/officeart/2005/8/layout/orgChart1"/>
    <dgm:cxn modelId="{E1D9C8A2-0858-4269-A617-F3A430A547AF}" type="presParOf" srcId="{34553DA0-2C3C-4865-B274-81DF688BC8FF}" destId="{F0ED33CD-78D1-4425-B08D-4788016D77CB}" srcOrd="1" destOrd="0" presId="urn:microsoft.com/office/officeart/2005/8/layout/orgChart1"/>
    <dgm:cxn modelId="{440AEBBD-1141-4996-AEAB-700A42337669}" type="presParOf" srcId="{B42CB6C0-B803-4150-9686-3AAE0737C2F9}" destId="{16DBB0E1-06B9-4B0E-BD0F-F9D6A259F258}" srcOrd="1" destOrd="0" presId="urn:microsoft.com/office/officeart/2005/8/layout/orgChart1"/>
    <dgm:cxn modelId="{80E48FA5-880F-4875-9710-A38088D904D1}" type="presParOf" srcId="{B42CB6C0-B803-4150-9686-3AAE0737C2F9}" destId="{5BD65ED4-43C2-4A7D-BAD5-E734E55F0F5A}" srcOrd="2" destOrd="0" presId="urn:microsoft.com/office/officeart/2005/8/layout/orgChart1"/>
    <dgm:cxn modelId="{41DF5390-8A7B-4542-BF23-9E0EFD824EB7}" type="presParOf" srcId="{CDD3D2EB-E0C9-4FB1-AFEC-274D083A06BB}" destId="{F4774AF6-8F9A-484D-90BE-B9AC4980D2A9}" srcOrd="2" destOrd="0" presId="urn:microsoft.com/office/officeart/2005/8/layout/orgChart1"/>
    <dgm:cxn modelId="{2B629F97-1EE8-4CF3-AA98-C46B36D481E4}" type="presParOf" srcId="{74BD539B-BA82-4F2E-9B34-D5D3F44497BA}" destId="{7CBF3C20-7B6A-400B-8643-EDB22BB76EB7}" srcOrd="2" destOrd="0" presId="urn:microsoft.com/office/officeart/2005/8/layout/orgChart1"/>
  </dgm:cxnLst>
  <dgm:bg>
    <a:effectLst>
      <a:outerShdw blurRad="50800" dist="38100" dir="2700000" algn="tl" rotWithShape="0">
        <a:prstClr val="black">
          <a:alpha val="40000"/>
        </a:prstClr>
      </a:outerShdw>
    </a:effectLst>
  </dgm:bg>
  <dgm:whole>
    <a:ln w="6350"/>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60672-FB88-4A8A-AB69-ABE4705C8BD3}">
      <dsp:nvSpPr>
        <dsp:cNvPr id="0" name=""/>
        <dsp:cNvSpPr/>
      </dsp:nvSpPr>
      <dsp:spPr>
        <a:xfrm>
          <a:off x="450" y="1506261"/>
          <a:ext cx="2039851" cy="10199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effectLst>
                <a:outerShdw blurRad="38100" dist="38100" dir="2700000" algn="tl">
                  <a:srgbClr val="000000">
                    <a:alpha val="43137"/>
                  </a:srgbClr>
                </a:outerShdw>
              </a:effectLst>
            </a:rPr>
            <a:t>Configuración de la formación profesional en España</a:t>
          </a:r>
          <a:endParaRPr lang="es-ES" sz="1700" kern="1200" dirty="0">
            <a:effectLst>
              <a:outerShdw blurRad="38100" dist="38100" dir="2700000" algn="tl">
                <a:srgbClr val="000000">
                  <a:alpha val="43137"/>
                </a:srgbClr>
              </a:outerShdw>
            </a:effectLst>
          </a:endParaRPr>
        </a:p>
      </dsp:txBody>
      <dsp:txXfrm>
        <a:off x="30323" y="1536134"/>
        <a:ext cx="1980105" cy="960179"/>
      </dsp:txXfrm>
    </dsp:sp>
    <dsp:sp modelId="{11453ADF-F678-40C7-BDB0-CFCFDE53182D}">
      <dsp:nvSpPr>
        <dsp:cNvPr id="0" name=""/>
        <dsp:cNvSpPr/>
      </dsp:nvSpPr>
      <dsp:spPr>
        <a:xfrm rot="18289469">
          <a:off x="1733868" y="1407002"/>
          <a:ext cx="1428806" cy="45527"/>
        </a:xfrm>
        <a:custGeom>
          <a:avLst/>
          <a:gdLst/>
          <a:ahLst/>
          <a:cxnLst/>
          <a:rect l="0" t="0" r="0" b="0"/>
          <a:pathLst>
            <a:path>
              <a:moveTo>
                <a:pt x="0" y="22763"/>
              </a:moveTo>
              <a:lnTo>
                <a:pt x="1428806" y="227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12551" y="1394046"/>
        <a:ext cx="71440" cy="71440"/>
      </dsp:txXfrm>
    </dsp:sp>
    <dsp:sp modelId="{98AFEDCA-5EDA-4B80-91C5-A4D27F892EFF}">
      <dsp:nvSpPr>
        <dsp:cNvPr id="0" name=""/>
        <dsp:cNvSpPr/>
      </dsp:nvSpPr>
      <dsp:spPr>
        <a:xfrm>
          <a:off x="2856242" y="333346"/>
          <a:ext cx="2039851" cy="10199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 sz="1800" kern="1200" dirty="0" smtClean="0">
              <a:effectLst>
                <a:outerShdw blurRad="38100" dist="38100" dir="2700000" algn="tl">
                  <a:srgbClr val="000000">
                    <a:alpha val="43137"/>
                  </a:srgbClr>
                </a:outerShdw>
              </a:effectLst>
            </a:rPr>
            <a:t>enseñanzas de formación profesional inicial</a:t>
          </a:r>
          <a:endParaRPr lang="es-ES" sz="1800" kern="1200" dirty="0">
            <a:effectLst>
              <a:outerShdw blurRad="38100" dist="38100" dir="2700000" algn="tl">
                <a:srgbClr val="000000">
                  <a:alpha val="43137"/>
                </a:srgbClr>
              </a:outerShdw>
            </a:effectLst>
          </a:endParaRPr>
        </a:p>
      </dsp:txBody>
      <dsp:txXfrm>
        <a:off x="2886115" y="363219"/>
        <a:ext cx="1980105" cy="960179"/>
      </dsp:txXfrm>
    </dsp:sp>
    <dsp:sp modelId="{B2FC398F-5850-4AB7-9B00-11E552C4D24E}">
      <dsp:nvSpPr>
        <dsp:cNvPr id="0" name=""/>
        <dsp:cNvSpPr/>
      </dsp:nvSpPr>
      <dsp:spPr>
        <a:xfrm>
          <a:off x="2040301" y="1993460"/>
          <a:ext cx="815940" cy="45527"/>
        </a:xfrm>
        <a:custGeom>
          <a:avLst/>
          <a:gdLst/>
          <a:ahLst/>
          <a:cxnLst/>
          <a:rect l="0" t="0" r="0" b="0"/>
          <a:pathLst>
            <a:path>
              <a:moveTo>
                <a:pt x="0" y="22763"/>
              </a:moveTo>
              <a:lnTo>
                <a:pt x="815940" y="227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27873" y="1995825"/>
        <a:ext cx="40797" cy="40797"/>
      </dsp:txXfrm>
    </dsp:sp>
    <dsp:sp modelId="{FF65F494-03BB-4B73-8286-8B268633E910}">
      <dsp:nvSpPr>
        <dsp:cNvPr id="0" name=""/>
        <dsp:cNvSpPr/>
      </dsp:nvSpPr>
      <dsp:spPr>
        <a:xfrm>
          <a:off x="2856242" y="1506261"/>
          <a:ext cx="2039851" cy="10199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s-ES" sz="1700" kern="1200" dirty="0" smtClean="0">
              <a:effectLst>
                <a:outerShdw blurRad="38100" dist="38100" dir="2700000" algn="tl">
                  <a:srgbClr val="000000">
                    <a:alpha val="43137"/>
                  </a:srgbClr>
                </a:outerShdw>
              </a:effectLst>
            </a:rPr>
            <a:t>acciones de inserción y reinserción laboral de los trabajadores</a:t>
          </a:r>
          <a:endParaRPr lang="es-ES" sz="1700" kern="1200" dirty="0">
            <a:effectLst>
              <a:outerShdw blurRad="38100" dist="38100" dir="2700000" algn="tl">
                <a:srgbClr val="000000">
                  <a:alpha val="43137"/>
                </a:srgbClr>
              </a:outerShdw>
            </a:effectLst>
          </a:endParaRPr>
        </a:p>
      </dsp:txBody>
      <dsp:txXfrm>
        <a:off x="2886115" y="1536134"/>
        <a:ext cx="1980105" cy="960179"/>
      </dsp:txXfrm>
    </dsp:sp>
    <dsp:sp modelId="{620D9C23-FF7B-421A-905B-F7EA6565CA36}">
      <dsp:nvSpPr>
        <dsp:cNvPr id="0" name=""/>
        <dsp:cNvSpPr/>
      </dsp:nvSpPr>
      <dsp:spPr>
        <a:xfrm rot="3310531">
          <a:off x="1733868" y="2579917"/>
          <a:ext cx="1428806" cy="45527"/>
        </a:xfrm>
        <a:custGeom>
          <a:avLst/>
          <a:gdLst/>
          <a:ahLst/>
          <a:cxnLst/>
          <a:rect l="0" t="0" r="0" b="0"/>
          <a:pathLst>
            <a:path>
              <a:moveTo>
                <a:pt x="0" y="22763"/>
              </a:moveTo>
              <a:lnTo>
                <a:pt x="1428806" y="227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12551" y="2566961"/>
        <a:ext cx="71440" cy="71440"/>
      </dsp:txXfrm>
    </dsp:sp>
    <dsp:sp modelId="{F81144D9-B641-4713-AD19-A51A325825CC}">
      <dsp:nvSpPr>
        <dsp:cNvPr id="0" name=""/>
        <dsp:cNvSpPr/>
      </dsp:nvSpPr>
      <dsp:spPr>
        <a:xfrm>
          <a:off x="2856242" y="2679175"/>
          <a:ext cx="2039851" cy="10199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s-ES" sz="1700" kern="1200" dirty="0" smtClean="0">
              <a:effectLst>
                <a:outerShdw blurRad="38100" dist="38100" dir="2700000" algn="tl">
                  <a:srgbClr val="000000">
                    <a:alpha val="43137"/>
                  </a:srgbClr>
                </a:outerShdw>
              </a:effectLst>
            </a:rPr>
            <a:t>acciones de formación continua en empresas</a:t>
          </a:r>
        </a:p>
      </dsp:txBody>
      <dsp:txXfrm>
        <a:off x="2886115" y="2709048"/>
        <a:ext cx="1980105" cy="9601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DDC6-85E9-4073-9269-78B669E70603}">
      <dsp:nvSpPr>
        <dsp:cNvPr id="0" name=""/>
        <dsp:cNvSpPr/>
      </dsp:nvSpPr>
      <dsp:spPr>
        <a:xfrm>
          <a:off x="208071" y="1368155"/>
          <a:ext cx="7155108" cy="1656176"/>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94" tIns="104140" rIns="592394" bIns="128016" numCol="1" spcCol="1270" anchor="t" anchorCtr="0">
          <a:noAutofit/>
        </a:bodyPr>
        <a:lstStyle/>
        <a:p>
          <a:pPr marL="261938" lvl="1" indent="-261938" algn="l" defTabSz="800100">
            <a:lnSpc>
              <a:spcPct val="90000"/>
            </a:lnSpc>
            <a:spcBef>
              <a:spcPct val="0"/>
            </a:spcBef>
            <a:spcAft>
              <a:spcPts val="0"/>
            </a:spcAft>
            <a:buChar char="••"/>
          </a:pPr>
          <a:r>
            <a:rPr lang="es-ES_tradnl" sz="1800" b="0" i="0" kern="1200" dirty="0" smtClean="0"/>
            <a:t>Convalidaciones</a:t>
          </a:r>
          <a:endParaRPr lang="es-ES_tradnl" sz="1800" b="0" kern="1200" dirty="0"/>
        </a:p>
        <a:p>
          <a:pPr marL="261938" lvl="1" indent="-261938" algn="l" defTabSz="355600">
            <a:lnSpc>
              <a:spcPct val="90000"/>
            </a:lnSpc>
            <a:spcBef>
              <a:spcPct val="0"/>
            </a:spcBef>
            <a:spcAft>
              <a:spcPts val="0"/>
            </a:spcAft>
            <a:buChar char="••"/>
          </a:pPr>
          <a:endParaRPr lang="es-ES_tradnl" sz="800" b="0" kern="1200" dirty="0"/>
        </a:p>
        <a:p>
          <a:pPr marL="261938" lvl="1" indent="-261938" algn="l" defTabSz="800100">
            <a:lnSpc>
              <a:spcPct val="90000"/>
            </a:lnSpc>
            <a:spcBef>
              <a:spcPct val="0"/>
            </a:spcBef>
            <a:spcAft>
              <a:spcPts val="0"/>
            </a:spcAft>
            <a:buChar char="••"/>
          </a:pPr>
          <a:r>
            <a:rPr lang="es-ES_tradnl" sz="1800" b="0" i="0" kern="1200" dirty="0" smtClean="0"/>
            <a:t>Exención del módulo profesional de formación en centros de trabajo</a:t>
          </a:r>
          <a:endParaRPr lang="es-ES_tradnl" sz="1800" b="0" kern="1200" dirty="0"/>
        </a:p>
        <a:p>
          <a:pPr marL="261938" lvl="1" indent="-261938" algn="l" defTabSz="355600">
            <a:lnSpc>
              <a:spcPct val="90000"/>
            </a:lnSpc>
            <a:spcBef>
              <a:spcPct val="0"/>
            </a:spcBef>
            <a:spcAft>
              <a:spcPts val="0"/>
            </a:spcAft>
            <a:buChar char="••"/>
          </a:pPr>
          <a:endParaRPr lang="es-ES_tradnl" sz="800" b="0" kern="1200" dirty="0"/>
        </a:p>
        <a:p>
          <a:pPr marL="261938" lvl="1" indent="-261938" algn="l" defTabSz="800100">
            <a:lnSpc>
              <a:spcPct val="90000"/>
            </a:lnSpc>
            <a:spcBef>
              <a:spcPct val="0"/>
            </a:spcBef>
            <a:spcAft>
              <a:spcPts val="0"/>
            </a:spcAft>
            <a:buChar char="••"/>
          </a:pPr>
          <a:r>
            <a:rPr lang="es-ES_tradnl" sz="1800" b="0" i="0" kern="1200" dirty="0" smtClean="0"/>
            <a:t>Aspectos procedimentales</a:t>
          </a:r>
          <a:endParaRPr lang="es-ES_tradnl" sz="1800" b="0" kern="1200" dirty="0"/>
        </a:p>
        <a:p>
          <a:pPr marL="261938" lvl="1" indent="-261938" algn="l" defTabSz="800100">
            <a:lnSpc>
              <a:spcPct val="90000"/>
            </a:lnSpc>
            <a:spcBef>
              <a:spcPct val="0"/>
            </a:spcBef>
            <a:spcAft>
              <a:spcPts val="0"/>
            </a:spcAft>
            <a:buChar char="••"/>
          </a:pPr>
          <a:endParaRPr lang="es-ES_tradnl" sz="1800" b="0" kern="1200" dirty="0"/>
        </a:p>
      </dsp:txBody>
      <dsp:txXfrm>
        <a:off x="208071" y="1368155"/>
        <a:ext cx="7155108" cy="1656176"/>
      </dsp:txXfrm>
    </dsp:sp>
    <dsp:sp modelId="{44CF04AC-446F-46EA-AEFF-FCD014D8C324}">
      <dsp:nvSpPr>
        <dsp:cNvPr id="0" name=""/>
        <dsp:cNvSpPr/>
      </dsp:nvSpPr>
      <dsp:spPr>
        <a:xfrm>
          <a:off x="101364" y="378399"/>
          <a:ext cx="7368560" cy="617511"/>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52" tIns="0" rIns="201952" bIns="0" numCol="1" spcCol="1270" anchor="ctr" anchorCtr="0">
          <a:noAutofit/>
        </a:bodyPr>
        <a:lstStyle/>
        <a:p>
          <a:pPr lvl="0" algn="l" defTabSz="800100">
            <a:lnSpc>
              <a:spcPct val="90000"/>
            </a:lnSpc>
            <a:spcBef>
              <a:spcPct val="0"/>
            </a:spcBef>
            <a:spcAft>
              <a:spcPts val="0"/>
            </a:spcAft>
          </a:pPr>
          <a:r>
            <a:rPr lang="es-ES_tradnl" sz="1800" b="0" i="0" kern="1200" dirty="0" smtClean="0"/>
            <a:t>TÍTULO III : Régimen de convalidaciones y exenciones</a:t>
          </a:r>
          <a:endParaRPr lang="es-ES_tradnl" sz="1800" b="0" kern="1200" dirty="0"/>
        </a:p>
      </dsp:txBody>
      <dsp:txXfrm>
        <a:off x="131508" y="408543"/>
        <a:ext cx="7308272" cy="557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97BB4-5023-4E34-8B45-C175BE033994}">
      <dsp:nvSpPr>
        <dsp:cNvPr id="0" name=""/>
        <dsp:cNvSpPr/>
      </dsp:nvSpPr>
      <dsp:spPr>
        <a:xfrm>
          <a:off x="5982144" y="2519378"/>
          <a:ext cx="134773" cy="927910"/>
        </a:xfrm>
        <a:custGeom>
          <a:avLst/>
          <a:gdLst/>
          <a:ahLst/>
          <a:cxnLst/>
          <a:rect l="0" t="0" r="0" b="0"/>
          <a:pathLst>
            <a:path>
              <a:moveTo>
                <a:pt x="0" y="0"/>
              </a:moveTo>
              <a:lnTo>
                <a:pt x="0" y="927910"/>
              </a:lnTo>
              <a:lnTo>
                <a:pt x="134773" y="927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0BE4E-3EFA-4511-AA76-17872D15CDE6}">
      <dsp:nvSpPr>
        <dsp:cNvPr id="0" name=""/>
        <dsp:cNvSpPr/>
      </dsp:nvSpPr>
      <dsp:spPr>
        <a:xfrm>
          <a:off x="3640666" y="721423"/>
          <a:ext cx="2918480" cy="595154"/>
        </a:xfrm>
        <a:custGeom>
          <a:avLst/>
          <a:gdLst/>
          <a:ahLst/>
          <a:cxnLst/>
          <a:rect l="0" t="0" r="0" b="0"/>
          <a:pathLst>
            <a:path>
              <a:moveTo>
                <a:pt x="0" y="0"/>
              </a:moveTo>
              <a:lnTo>
                <a:pt x="0" y="489594"/>
              </a:lnTo>
              <a:lnTo>
                <a:pt x="2918480" y="489594"/>
              </a:lnTo>
              <a:lnTo>
                <a:pt x="2918480" y="5951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A8F09-8345-4280-836E-9A7DC82D7DE5}">
      <dsp:nvSpPr>
        <dsp:cNvPr id="0" name=""/>
        <dsp:cNvSpPr/>
      </dsp:nvSpPr>
      <dsp:spPr>
        <a:xfrm>
          <a:off x="4350156" y="2519378"/>
          <a:ext cx="106400" cy="933716"/>
        </a:xfrm>
        <a:custGeom>
          <a:avLst/>
          <a:gdLst/>
          <a:ahLst/>
          <a:cxnLst/>
          <a:rect l="0" t="0" r="0" b="0"/>
          <a:pathLst>
            <a:path>
              <a:moveTo>
                <a:pt x="0" y="0"/>
              </a:moveTo>
              <a:lnTo>
                <a:pt x="0" y="933716"/>
              </a:lnTo>
              <a:lnTo>
                <a:pt x="106400" y="933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439F0-5878-4613-BD7D-453E39F3CA75}">
      <dsp:nvSpPr>
        <dsp:cNvPr id="0" name=""/>
        <dsp:cNvSpPr/>
      </dsp:nvSpPr>
      <dsp:spPr>
        <a:xfrm>
          <a:off x="3640666" y="721423"/>
          <a:ext cx="1239463" cy="595154"/>
        </a:xfrm>
        <a:custGeom>
          <a:avLst/>
          <a:gdLst/>
          <a:ahLst/>
          <a:cxnLst/>
          <a:rect l="0" t="0" r="0" b="0"/>
          <a:pathLst>
            <a:path>
              <a:moveTo>
                <a:pt x="0" y="0"/>
              </a:moveTo>
              <a:lnTo>
                <a:pt x="0" y="489594"/>
              </a:lnTo>
              <a:lnTo>
                <a:pt x="1239463" y="489594"/>
              </a:lnTo>
              <a:lnTo>
                <a:pt x="1239463" y="5951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6A67E-DCD1-41ED-9C8A-F977049A227C}">
      <dsp:nvSpPr>
        <dsp:cNvPr id="0" name=""/>
        <dsp:cNvSpPr/>
      </dsp:nvSpPr>
      <dsp:spPr>
        <a:xfrm>
          <a:off x="2261555" y="2519378"/>
          <a:ext cx="290831" cy="922104"/>
        </a:xfrm>
        <a:custGeom>
          <a:avLst/>
          <a:gdLst/>
          <a:ahLst/>
          <a:cxnLst/>
          <a:rect l="0" t="0" r="0" b="0"/>
          <a:pathLst>
            <a:path>
              <a:moveTo>
                <a:pt x="0" y="0"/>
              </a:moveTo>
              <a:lnTo>
                <a:pt x="0" y="922104"/>
              </a:lnTo>
              <a:lnTo>
                <a:pt x="290831" y="9221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CBFA4-B439-4F61-9968-4A1D3712B241}">
      <dsp:nvSpPr>
        <dsp:cNvPr id="0" name=""/>
        <dsp:cNvSpPr/>
      </dsp:nvSpPr>
      <dsp:spPr>
        <a:xfrm>
          <a:off x="3037105" y="721423"/>
          <a:ext cx="603560" cy="595154"/>
        </a:xfrm>
        <a:custGeom>
          <a:avLst/>
          <a:gdLst/>
          <a:ahLst/>
          <a:cxnLst/>
          <a:rect l="0" t="0" r="0" b="0"/>
          <a:pathLst>
            <a:path>
              <a:moveTo>
                <a:pt x="603560" y="0"/>
              </a:moveTo>
              <a:lnTo>
                <a:pt x="603560" y="489594"/>
              </a:lnTo>
              <a:lnTo>
                <a:pt x="0" y="489594"/>
              </a:lnTo>
              <a:lnTo>
                <a:pt x="0" y="5951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8DA46-545F-42B1-80A6-F0348A272A24}">
      <dsp:nvSpPr>
        <dsp:cNvPr id="0" name=""/>
        <dsp:cNvSpPr/>
      </dsp:nvSpPr>
      <dsp:spPr>
        <a:xfrm>
          <a:off x="186494" y="2519378"/>
          <a:ext cx="156948" cy="910151"/>
        </a:xfrm>
        <a:custGeom>
          <a:avLst/>
          <a:gdLst/>
          <a:ahLst/>
          <a:cxnLst/>
          <a:rect l="0" t="0" r="0" b="0"/>
          <a:pathLst>
            <a:path>
              <a:moveTo>
                <a:pt x="0" y="0"/>
              </a:moveTo>
              <a:lnTo>
                <a:pt x="0" y="910151"/>
              </a:lnTo>
              <a:lnTo>
                <a:pt x="156948" y="9101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587874-CF38-441A-A97C-ED875F991271}">
      <dsp:nvSpPr>
        <dsp:cNvPr id="0" name=""/>
        <dsp:cNvSpPr/>
      </dsp:nvSpPr>
      <dsp:spPr>
        <a:xfrm>
          <a:off x="928740" y="721423"/>
          <a:ext cx="2711925" cy="595154"/>
        </a:xfrm>
        <a:custGeom>
          <a:avLst/>
          <a:gdLst/>
          <a:ahLst/>
          <a:cxnLst/>
          <a:rect l="0" t="0" r="0" b="0"/>
          <a:pathLst>
            <a:path>
              <a:moveTo>
                <a:pt x="2711925" y="0"/>
              </a:moveTo>
              <a:lnTo>
                <a:pt x="2711925" y="489594"/>
              </a:lnTo>
              <a:lnTo>
                <a:pt x="0" y="489594"/>
              </a:lnTo>
              <a:lnTo>
                <a:pt x="0" y="5951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8CBBF-E3B2-4B1E-A255-1D0A9848EA30}">
      <dsp:nvSpPr>
        <dsp:cNvPr id="0" name=""/>
        <dsp:cNvSpPr/>
      </dsp:nvSpPr>
      <dsp:spPr>
        <a:xfrm>
          <a:off x="799552" y="0"/>
          <a:ext cx="5682227" cy="72142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s-ES_tradnl" sz="1800" b="0" i="0" kern="1200" dirty="0" smtClean="0"/>
            <a:t>TÍTULO IV : </a:t>
          </a:r>
        </a:p>
        <a:p>
          <a:pPr lvl="0" algn="ctr" defTabSz="800100">
            <a:lnSpc>
              <a:spcPct val="90000"/>
            </a:lnSpc>
            <a:spcBef>
              <a:spcPct val="0"/>
            </a:spcBef>
            <a:spcAft>
              <a:spcPts val="0"/>
            </a:spcAft>
          </a:pPr>
          <a:r>
            <a:rPr lang="es-ES_tradnl" sz="1800" b="0" i="0" kern="1200" dirty="0" smtClean="0"/>
            <a:t>La oferta y los centros de formación profesional</a:t>
          </a:r>
          <a:endParaRPr lang="es-ES_tradnl" sz="1800" b="0" kern="1200" dirty="0"/>
        </a:p>
      </dsp:txBody>
      <dsp:txXfrm>
        <a:off x="799552" y="0"/>
        <a:ext cx="5682227" cy="721423"/>
      </dsp:txXfrm>
    </dsp:sp>
    <dsp:sp modelId="{74C30E62-0A7C-40FF-BD6A-99EFFB2283EA}">
      <dsp:nvSpPr>
        <dsp:cNvPr id="0" name=""/>
        <dsp:cNvSpPr/>
      </dsp:nvSpPr>
      <dsp:spPr>
        <a:xfrm>
          <a:off x="933" y="1316577"/>
          <a:ext cx="1855615" cy="1202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ctr" defTabSz="711200">
            <a:lnSpc>
              <a:spcPct val="90000"/>
            </a:lnSpc>
            <a:spcBef>
              <a:spcPct val="0"/>
            </a:spcBef>
            <a:spcAft>
              <a:spcPts val="0"/>
            </a:spcAft>
          </a:pPr>
          <a:r>
            <a:rPr lang="es-ES_tradnl" sz="1600" b="0" i="0" kern="1200" dirty="0" smtClean="0"/>
            <a:t>CAPÍTULO I </a:t>
          </a:r>
        </a:p>
        <a:p>
          <a:pPr marL="87313" lvl="0" indent="0" algn="ctr" defTabSz="711200">
            <a:lnSpc>
              <a:spcPct val="90000"/>
            </a:lnSpc>
            <a:spcBef>
              <a:spcPct val="0"/>
            </a:spcBef>
            <a:spcAft>
              <a:spcPts val="0"/>
            </a:spcAft>
          </a:pPr>
          <a:endParaRPr lang="es-ES_tradnl" sz="1600" b="0" i="0" kern="1200" dirty="0" smtClean="0"/>
        </a:p>
        <a:p>
          <a:pPr marL="87313" lvl="0" indent="0" algn="ctr" defTabSz="711200">
            <a:lnSpc>
              <a:spcPct val="90000"/>
            </a:lnSpc>
            <a:spcBef>
              <a:spcPct val="0"/>
            </a:spcBef>
            <a:spcAft>
              <a:spcPts val="0"/>
            </a:spcAft>
          </a:pPr>
          <a:r>
            <a:rPr lang="es-ES_tradnl" sz="1600" b="0" i="0" kern="1200" dirty="0" smtClean="0"/>
            <a:t>Oferta de formación profesional</a:t>
          </a:r>
        </a:p>
      </dsp:txBody>
      <dsp:txXfrm>
        <a:off x="933" y="1316577"/>
        <a:ext cx="1855615" cy="1202800"/>
      </dsp:txXfrm>
    </dsp:sp>
    <dsp:sp modelId="{DC9B44FA-9C21-47BF-B809-1AABF1B730A5}">
      <dsp:nvSpPr>
        <dsp:cNvPr id="0" name=""/>
        <dsp:cNvSpPr/>
      </dsp:nvSpPr>
      <dsp:spPr>
        <a:xfrm>
          <a:off x="343443" y="2718543"/>
          <a:ext cx="1773208" cy="14219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87313" lvl="0" indent="0" algn="l" defTabSz="577850">
            <a:lnSpc>
              <a:spcPct val="90000"/>
            </a:lnSpc>
            <a:spcBef>
              <a:spcPct val="0"/>
            </a:spcBef>
            <a:spcAft>
              <a:spcPts val="0"/>
            </a:spcAft>
          </a:pPr>
          <a:r>
            <a:rPr lang="es-ES_tradnl" sz="1300" b="0" i="0" kern="1200" dirty="0" smtClean="0"/>
            <a:t>Oferta de enseñanzas</a:t>
          </a:r>
        </a:p>
        <a:p>
          <a:pPr marL="87313" lvl="0" indent="0" algn="l" defTabSz="577850">
            <a:lnSpc>
              <a:spcPct val="90000"/>
            </a:lnSpc>
            <a:spcBef>
              <a:spcPct val="0"/>
            </a:spcBef>
            <a:spcAft>
              <a:spcPts val="0"/>
            </a:spcAft>
          </a:pPr>
          <a:r>
            <a:rPr lang="es-ES_tradnl" sz="1300" b="0" i="0" kern="1200" dirty="0" smtClean="0"/>
            <a:t>Oferta modular de ciclos</a:t>
          </a:r>
        </a:p>
        <a:p>
          <a:pPr marL="87313" lvl="0" indent="0" algn="l" defTabSz="577850">
            <a:lnSpc>
              <a:spcPct val="90000"/>
            </a:lnSpc>
            <a:spcBef>
              <a:spcPct val="0"/>
            </a:spcBef>
            <a:spcAft>
              <a:spcPts val="0"/>
            </a:spcAft>
          </a:pPr>
          <a:r>
            <a:rPr lang="es-ES_tradnl" sz="1300" b="0" i="0" kern="1200" dirty="0" smtClean="0"/>
            <a:t>Oferta para completar un ciclo formativo</a:t>
          </a:r>
        </a:p>
        <a:p>
          <a:pPr marL="87313" lvl="0" indent="0" algn="l" defTabSz="577850">
            <a:lnSpc>
              <a:spcPct val="90000"/>
            </a:lnSpc>
            <a:spcBef>
              <a:spcPct val="0"/>
            </a:spcBef>
            <a:spcAft>
              <a:spcPts val="0"/>
            </a:spcAft>
          </a:pPr>
          <a:r>
            <a:rPr lang="es-ES_tradnl" sz="1300" b="0" i="0" kern="1200" dirty="0" smtClean="0"/>
            <a:t>Acciones formativas desarrolladas en las empresas</a:t>
          </a:r>
          <a:endParaRPr lang="es-ES_tradnl" sz="1300" b="0" kern="1200" dirty="0"/>
        </a:p>
      </dsp:txBody>
      <dsp:txXfrm>
        <a:off x="343443" y="2718543"/>
        <a:ext cx="1773208" cy="1421971"/>
      </dsp:txXfrm>
    </dsp:sp>
    <dsp:sp modelId="{22749AD1-43B7-475D-B42A-D4B300636B91}">
      <dsp:nvSpPr>
        <dsp:cNvPr id="0" name=""/>
        <dsp:cNvSpPr/>
      </dsp:nvSpPr>
      <dsp:spPr>
        <a:xfrm>
          <a:off x="2067667" y="1316577"/>
          <a:ext cx="1938876" cy="1202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ctr" defTabSz="711200">
            <a:lnSpc>
              <a:spcPct val="90000"/>
            </a:lnSpc>
            <a:spcBef>
              <a:spcPct val="0"/>
            </a:spcBef>
            <a:spcAft>
              <a:spcPts val="0"/>
            </a:spcAft>
          </a:pPr>
          <a:r>
            <a:rPr lang="es-ES_tradnl" sz="1600" b="0" i="0" kern="1200" dirty="0" smtClean="0"/>
            <a:t>CAPÍTULO II</a:t>
          </a:r>
        </a:p>
        <a:p>
          <a:pPr marL="87313" lvl="0" indent="0" algn="ctr" defTabSz="711200">
            <a:lnSpc>
              <a:spcPct val="90000"/>
            </a:lnSpc>
            <a:spcBef>
              <a:spcPct val="0"/>
            </a:spcBef>
            <a:spcAft>
              <a:spcPts val="0"/>
            </a:spcAft>
          </a:pPr>
          <a:r>
            <a:rPr lang="es-ES_tradnl" sz="1600" b="0" i="0" kern="1200" dirty="0" smtClean="0"/>
            <a:t> </a:t>
          </a:r>
        </a:p>
        <a:p>
          <a:pPr marL="87313" lvl="0" indent="0" algn="ctr" defTabSz="711200">
            <a:lnSpc>
              <a:spcPct val="90000"/>
            </a:lnSpc>
            <a:spcBef>
              <a:spcPct val="0"/>
            </a:spcBef>
            <a:spcAft>
              <a:spcPts val="0"/>
            </a:spcAft>
          </a:pPr>
          <a:r>
            <a:rPr lang="es-ES_tradnl" sz="1500" b="0" i="0" kern="1200" dirty="0" smtClean="0"/>
            <a:t>Centros que imparten formación profesional</a:t>
          </a:r>
        </a:p>
      </dsp:txBody>
      <dsp:txXfrm>
        <a:off x="2067667" y="1316577"/>
        <a:ext cx="1938876" cy="1202800"/>
      </dsp:txXfrm>
    </dsp:sp>
    <dsp:sp modelId="{C36F0D53-05E3-460F-BD32-4714CF0A744A}">
      <dsp:nvSpPr>
        <dsp:cNvPr id="0" name=""/>
        <dsp:cNvSpPr/>
      </dsp:nvSpPr>
      <dsp:spPr>
        <a:xfrm>
          <a:off x="2552386" y="2730497"/>
          <a:ext cx="1511350" cy="14219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87313" lvl="0" indent="0" algn="l" defTabSz="666750">
            <a:lnSpc>
              <a:spcPct val="90000"/>
            </a:lnSpc>
            <a:spcBef>
              <a:spcPct val="0"/>
            </a:spcBef>
            <a:spcAft>
              <a:spcPts val="0"/>
            </a:spcAft>
          </a:pPr>
          <a:r>
            <a:rPr lang="es-ES_tradnl" sz="1500" b="0" i="0" kern="1200" dirty="0" smtClean="0"/>
            <a:t>Centros docentes y red de centros</a:t>
          </a:r>
        </a:p>
        <a:p>
          <a:pPr marL="87313" lvl="0" indent="0" algn="l" defTabSz="666750">
            <a:lnSpc>
              <a:spcPct val="90000"/>
            </a:lnSpc>
            <a:spcBef>
              <a:spcPct val="0"/>
            </a:spcBef>
            <a:spcAft>
              <a:spcPts val="0"/>
            </a:spcAft>
          </a:pPr>
          <a:r>
            <a:rPr lang="es-ES_tradnl" sz="1500" b="0" i="0" kern="1200" dirty="0" smtClean="0"/>
            <a:t>Requisitos de los centros donde se impartan las enseñanzas</a:t>
          </a:r>
        </a:p>
      </dsp:txBody>
      <dsp:txXfrm>
        <a:off x="2552386" y="2730497"/>
        <a:ext cx="1511350" cy="1421971"/>
      </dsp:txXfrm>
    </dsp:sp>
    <dsp:sp modelId="{5E5D7F84-3738-478D-80C4-B97A77FB3781}">
      <dsp:nvSpPr>
        <dsp:cNvPr id="0" name=""/>
        <dsp:cNvSpPr/>
      </dsp:nvSpPr>
      <dsp:spPr>
        <a:xfrm>
          <a:off x="4217663" y="1316577"/>
          <a:ext cx="1324932" cy="1202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ctr" defTabSz="711200">
            <a:lnSpc>
              <a:spcPct val="90000"/>
            </a:lnSpc>
            <a:spcBef>
              <a:spcPct val="0"/>
            </a:spcBef>
            <a:spcAft>
              <a:spcPts val="0"/>
            </a:spcAft>
          </a:pPr>
          <a:r>
            <a:rPr lang="es-ES_tradnl" sz="1600" b="0" i="0" kern="1200" dirty="0" smtClean="0"/>
            <a:t>CAPÍTULO III</a:t>
          </a:r>
        </a:p>
        <a:p>
          <a:pPr marL="87313" lvl="0" indent="0" algn="ctr" defTabSz="711200">
            <a:lnSpc>
              <a:spcPct val="90000"/>
            </a:lnSpc>
            <a:spcBef>
              <a:spcPct val="0"/>
            </a:spcBef>
            <a:spcAft>
              <a:spcPts val="0"/>
            </a:spcAft>
          </a:pPr>
          <a:endParaRPr lang="es-ES_tradnl" sz="1600" b="0" i="0" kern="1200" dirty="0" smtClean="0"/>
        </a:p>
        <a:p>
          <a:pPr marL="87313" lvl="0" indent="0" algn="ctr" defTabSz="711200">
            <a:lnSpc>
              <a:spcPct val="90000"/>
            </a:lnSpc>
            <a:spcBef>
              <a:spcPct val="0"/>
            </a:spcBef>
            <a:spcAft>
              <a:spcPts val="0"/>
            </a:spcAft>
          </a:pPr>
          <a:r>
            <a:rPr lang="es-ES_tradnl" sz="1600" b="0" i="0" kern="1200" dirty="0" smtClean="0"/>
            <a:t>Admisión y matrícula</a:t>
          </a:r>
          <a:endParaRPr lang="es-ES_tradnl" sz="1600" b="0" kern="1200" dirty="0"/>
        </a:p>
      </dsp:txBody>
      <dsp:txXfrm>
        <a:off x="4217663" y="1316577"/>
        <a:ext cx="1324932" cy="1202800"/>
      </dsp:txXfrm>
    </dsp:sp>
    <dsp:sp modelId="{6E12CF06-B3B8-4B3B-80DA-C08831DEBCE6}">
      <dsp:nvSpPr>
        <dsp:cNvPr id="0" name=""/>
        <dsp:cNvSpPr/>
      </dsp:nvSpPr>
      <dsp:spPr>
        <a:xfrm>
          <a:off x="4456556" y="2742108"/>
          <a:ext cx="1438504" cy="14219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87313" lvl="0" indent="0" algn="l" defTabSz="622300">
            <a:lnSpc>
              <a:spcPct val="90000"/>
            </a:lnSpc>
            <a:spcBef>
              <a:spcPct val="0"/>
            </a:spcBef>
            <a:spcAft>
              <a:spcPts val="0"/>
            </a:spcAft>
          </a:pPr>
          <a:r>
            <a:rPr lang="es-ES_tradnl" sz="1400" b="0" i="0" kern="1200" dirty="0" smtClean="0"/>
            <a:t>Admisión en centros que impartan </a:t>
          </a:r>
          <a:r>
            <a:rPr lang="es-ES_tradnl" sz="1400" b="0" i="0" kern="1200" dirty="0" err="1" smtClean="0"/>
            <a:t>fp</a:t>
          </a:r>
          <a:endParaRPr lang="es-ES_tradnl" sz="1400" b="0" i="0" kern="1200" dirty="0" smtClean="0"/>
        </a:p>
        <a:p>
          <a:pPr marL="87313" lvl="0" indent="0" algn="l" defTabSz="622300">
            <a:lnSpc>
              <a:spcPct val="90000"/>
            </a:lnSpc>
            <a:spcBef>
              <a:spcPct val="0"/>
            </a:spcBef>
            <a:spcAft>
              <a:spcPts val="0"/>
            </a:spcAft>
          </a:pPr>
          <a:r>
            <a:rPr lang="es-ES_tradnl" sz="1400" b="0" i="0" kern="1200" dirty="0" smtClean="0"/>
            <a:t>Matrícula en  enseñanzas de FP</a:t>
          </a:r>
          <a:endParaRPr lang="es-ES_tradnl" sz="1400" b="0" kern="1200" dirty="0"/>
        </a:p>
      </dsp:txBody>
      <dsp:txXfrm>
        <a:off x="4456556" y="2742108"/>
        <a:ext cx="1438504" cy="1421971"/>
      </dsp:txXfrm>
    </dsp:sp>
    <dsp:sp modelId="{05B80A2D-B8E2-4BF8-A934-4308CF5F766B}">
      <dsp:nvSpPr>
        <dsp:cNvPr id="0" name=""/>
        <dsp:cNvSpPr/>
      </dsp:nvSpPr>
      <dsp:spPr>
        <a:xfrm>
          <a:off x="5837893" y="1316577"/>
          <a:ext cx="1442505" cy="1202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ctr" defTabSz="711200">
            <a:lnSpc>
              <a:spcPct val="90000"/>
            </a:lnSpc>
            <a:spcBef>
              <a:spcPct val="0"/>
            </a:spcBef>
            <a:spcAft>
              <a:spcPts val="0"/>
            </a:spcAft>
          </a:pPr>
          <a:r>
            <a:rPr lang="es-ES_tradnl" sz="1600" b="0" i="0" kern="1200" dirty="0" smtClean="0"/>
            <a:t>CAPÍTULO IV</a:t>
          </a:r>
        </a:p>
        <a:p>
          <a:pPr marL="87313" lvl="0" indent="0" algn="ctr" defTabSz="711200">
            <a:lnSpc>
              <a:spcPct val="90000"/>
            </a:lnSpc>
            <a:spcBef>
              <a:spcPct val="0"/>
            </a:spcBef>
            <a:spcAft>
              <a:spcPts val="0"/>
            </a:spcAft>
          </a:pPr>
          <a:endParaRPr lang="es-ES_tradnl" sz="1600" b="0" i="0" kern="1200" dirty="0" smtClean="0"/>
        </a:p>
        <a:p>
          <a:pPr marL="87313" lvl="0" indent="0" algn="ctr" defTabSz="711200">
            <a:lnSpc>
              <a:spcPct val="90000"/>
            </a:lnSpc>
            <a:spcBef>
              <a:spcPct val="0"/>
            </a:spcBef>
            <a:spcAft>
              <a:spcPts val="0"/>
            </a:spcAft>
          </a:pPr>
          <a:r>
            <a:rPr lang="es-ES_tradnl" sz="1600" b="0" i="0" kern="1200" dirty="0" smtClean="0"/>
            <a:t>Enseñanzas de </a:t>
          </a:r>
          <a:r>
            <a:rPr lang="es-ES_tradnl" sz="1600" b="0" i="0" kern="1200" dirty="0" err="1" smtClean="0"/>
            <a:t>fp</a:t>
          </a:r>
          <a:r>
            <a:rPr lang="es-ES_tradnl" sz="1600" b="0" i="0" kern="1200" dirty="0" smtClean="0"/>
            <a:t> a distancia</a:t>
          </a:r>
          <a:endParaRPr lang="es-ES_tradnl" sz="1600" b="0" kern="1200" dirty="0"/>
        </a:p>
      </dsp:txBody>
      <dsp:txXfrm>
        <a:off x="5837893" y="1316577"/>
        <a:ext cx="1442505" cy="1202800"/>
      </dsp:txXfrm>
    </dsp:sp>
    <dsp:sp modelId="{9B84D4A6-21DB-4AC8-A598-91DF0EA6282E}">
      <dsp:nvSpPr>
        <dsp:cNvPr id="0" name=""/>
        <dsp:cNvSpPr/>
      </dsp:nvSpPr>
      <dsp:spPr>
        <a:xfrm>
          <a:off x="6116917" y="2736302"/>
          <a:ext cx="1443842" cy="142197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l" defTabSz="711200">
            <a:lnSpc>
              <a:spcPct val="90000"/>
            </a:lnSpc>
            <a:spcBef>
              <a:spcPct val="0"/>
            </a:spcBef>
            <a:spcAft>
              <a:spcPts val="0"/>
            </a:spcAft>
          </a:pPr>
          <a:r>
            <a:rPr lang="es-ES_tradnl" sz="1600" b="0" i="0" kern="1200" dirty="0" smtClean="0"/>
            <a:t>Oferta de formación profesional a distancia</a:t>
          </a:r>
        </a:p>
        <a:p>
          <a:pPr marL="87313" lvl="0" indent="0" algn="l" defTabSz="711200">
            <a:lnSpc>
              <a:spcPct val="90000"/>
            </a:lnSpc>
            <a:spcBef>
              <a:spcPct val="0"/>
            </a:spcBef>
            <a:spcAft>
              <a:spcPts val="0"/>
            </a:spcAft>
          </a:pPr>
          <a:r>
            <a:rPr lang="es-ES_tradnl" sz="1600" b="0" i="0" kern="1200" dirty="0" smtClean="0"/>
            <a:t>Centros</a:t>
          </a:r>
          <a:endParaRPr lang="es-ES_tradnl" sz="1600" b="0" kern="1200" dirty="0"/>
        </a:p>
      </dsp:txBody>
      <dsp:txXfrm>
        <a:off x="6116917" y="2736302"/>
        <a:ext cx="1443842" cy="14219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DCB7A-F9C1-4C42-900D-8BC0F0AF9ABC}">
      <dsp:nvSpPr>
        <dsp:cNvPr id="0" name=""/>
        <dsp:cNvSpPr/>
      </dsp:nvSpPr>
      <dsp:spPr>
        <a:xfrm>
          <a:off x="3961836" y="1826054"/>
          <a:ext cx="437401" cy="965633"/>
        </a:xfrm>
        <a:custGeom>
          <a:avLst/>
          <a:gdLst/>
          <a:ahLst/>
          <a:cxnLst/>
          <a:rect l="0" t="0" r="0" b="0"/>
          <a:pathLst>
            <a:path>
              <a:moveTo>
                <a:pt x="0" y="0"/>
              </a:moveTo>
              <a:lnTo>
                <a:pt x="0" y="965633"/>
              </a:lnTo>
              <a:lnTo>
                <a:pt x="437401" y="9656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BFA27-8C6B-4C62-B271-3CD0C04D4FFD}">
      <dsp:nvSpPr>
        <dsp:cNvPr id="0" name=""/>
        <dsp:cNvSpPr/>
      </dsp:nvSpPr>
      <dsp:spPr>
        <a:xfrm>
          <a:off x="3475174" y="623103"/>
          <a:ext cx="1783834" cy="579846"/>
        </a:xfrm>
        <a:custGeom>
          <a:avLst/>
          <a:gdLst/>
          <a:ahLst/>
          <a:cxnLst/>
          <a:rect l="0" t="0" r="0" b="0"/>
          <a:pathLst>
            <a:path>
              <a:moveTo>
                <a:pt x="0" y="0"/>
              </a:moveTo>
              <a:lnTo>
                <a:pt x="0" y="448995"/>
              </a:lnTo>
              <a:lnTo>
                <a:pt x="1783834" y="448995"/>
              </a:lnTo>
              <a:lnTo>
                <a:pt x="1783834" y="5798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4D2CF-3683-4EFF-A23B-998DB119ACCE}">
      <dsp:nvSpPr>
        <dsp:cNvPr id="0" name=""/>
        <dsp:cNvSpPr/>
      </dsp:nvSpPr>
      <dsp:spPr>
        <a:xfrm>
          <a:off x="457201" y="1826054"/>
          <a:ext cx="469379" cy="965633"/>
        </a:xfrm>
        <a:custGeom>
          <a:avLst/>
          <a:gdLst/>
          <a:ahLst/>
          <a:cxnLst/>
          <a:rect l="0" t="0" r="0" b="0"/>
          <a:pathLst>
            <a:path>
              <a:moveTo>
                <a:pt x="0" y="0"/>
              </a:moveTo>
              <a:lnTo>
                <a:pt x="0" y="965633"/>
              </a:lnTo>
              <a:lnTo>
                <a:pt x="469379" y="9656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3B88E-18A4-4383-AAB2-F44D22B8B77A}">
      <dsp:nvSpPr>
        <dsp:cNvPr id="0" name=""/>
        <dsp:cNvSpPr/>
      </dsp:nvSpPr>
      <dsp:spPr>
        <a:xfrm>
          <a:off x="1754373" y="623103"/>
          <a:ext cx="1720801" cy="579846"/>
        </a:xfrm>
        <a:custGeom>
          <a:avLst/>
          <a:gdLst/>
          <a:ahLst/>
          <a:cxnLst/>
          <a:rect l="0" t="0" r="0" b="0"/>
          <a:pathLst>
            <a:path>
              <a:moveTo>
                <a:pt x="1720801" y="0"/>
              </a:moveTo>
              <a:lnTo>
                <a:pt x="1720801" y="448995"/>
              </a:lnTo>
              <a:lnTo>
                <a:pt x="0" y="448995"/>
              </a:lnTo>
              <a:lnTo>
                <a:pt x="0" y="5798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539CB-D00F-471D-AD73-B844B5AA552F}">
      <dsp:nvSpPr>
        <dsp:cNvPr id="0" name=""/>
        <dsp:cNvSpPr/>
      </dsp:nvSpPr>
      <dsp:spPr>
        <a:xfrm>
          <a:off x="31105" y="0"/>
          <a:ext cx="6888139" cy="6231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s-ES_tradnl" sz="1800" b="0" i="0" kern="1200" dirty="0" smtClean="0"/>
            <a:t>TÍTULO V :</a:t>
          </a:r>
        </a:p>
        <a:p>
          <a:pPr lvl="0" algn="ctr" defTabSz="800100">
            <a:lnSpc>
              <a:spcPct val="90000"/>
            </a:lnSpc>
            <a:spcBef>
              <a:spcPct val="0"/>
            </a:spcBef>
            <a:spcAft>
              <a:spcPts val="0"/>
            </a:spcAft>
          </a:pPr>
          <a:r>
            <a:rPr lang="es-ES_tradnl" sz="1800" b="0" i="0" kern="1200" dirty="0" smtClean="0"/>
            <a:t>Evaluación y acreditación de las enseñanzas de formación profesional</a:t>
          </a:r>
          <a:endParaRPr lang="es-ES_tradnl" sz="1800" b="0" kern="1200" dirty="0"/>
        </a:p>
      </dsp:txBody>
      <dsp:txXfrm>
        <a:off x="31105" y="0"/>
        <a:ext cx="6888139" cy="623103"/>
      </dsp:txXfrm>
    </dsp:sp>
    <dsp:sp modelId="{92EA678A-6C2F-40D8-9551-53B2E45A001E}">
      <dsp:nvSpPr>
        <dsp:cNvPr id="0" name=""/>
        <dsp:cNvSpPr/>
      </dsp:nvSpPr>
      <dsp:spPr>
        <a:xfrm>
          <a:off x="132907" y="1202950"/>
          <a:ext cx="3242931" cy="6231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261938" lvl="0" indent="-261938" algn="ctr" defTabSz="800100">
            <a:lnSpc>
              <a:spcPct val="90000"/>
            </a:lnSpc>
            <a:spcBef>
              <a:spcPct val="0"/>
            </a:spcBef>
            <a:spcAft>
              <a:spcPts val="0"/>
            </a:spcAft>
          </a:pPr>
          <a:r>
            <a:rPr lang="es-ES_tradnl" sz="1800" b="0" i="0" kern="1200" dirty="0" smtClean="0"/>
            <a:t>CAPÍTULO I: </a:t>
          </a:r>
        </a:p>
        <a:p>
          <a:pPr marL="261938" lvl="0" indent="-261938" algn="ctr" defTabSz="800100">
            <a:lnSpc>
              <a:spcPct val="90000"/>
            </a:lnSpc>
            <a:spcBef>
              <a:spcPct val="0"/>
            </a:spcBef>
            <a:spcAft>
              <a:spcPts val="0"/>
            </a:spcAft>
          </a:pPr>
          <a:r>
            <a:rPr lang="es-ES_tradnl" sz="1800" b="0" i="0" kern="1200" dirty="0" smtClean="0"/>
            <a:t>Evaluación</a:t>
          </a:r>
        </a:p>
      </dsp:txBody>
      <dsp:txXfrm>
        <a:off x="132907" y="1202950"/>
        <a:ext cx="3242931" cy="623103"/>
      </dsp:txXfrm>
    </dsp:sp>
    <dsp:sp modelId="{C7CAABD1-057C-47EB-988A-E68B6F5F8220}">
      <dsp:nvSpPr>
        <dsp:cNvPr id="0" name=""/>
        <dsp:cNvSpPr/>
      </dsp:nvSpPr>
      <dsp:spPr>
        <a:xfrm>
          <a:off x="926580" y="2085234"/>
          <a:ext cx="2958248" cy="14129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l" defTabSz="711200">
            <a:lnSpc>
              <a:spcPct val="90000"/>
            </a:lnSpc>
            <a:spcBef>
              <a:spcPct val="0"/>
            </a:spcBef>
            <a:spcAft>
              <a:spcPts val="0"/>
            </a:spcAft>
          </a:pPr>
          <a:r>
            <a:rPr lang="es-ES_tradnl" sz="1600" b="0" i="0" kern="1200" dirty="0" smtClean="0"/>
            <a:t>Evaluación de las enseñanzas de formación profesional</a:t>
          </a:r>
        </a:p>
        <a:p>
          <a:pPr marL="87313" lvl="0" indent="0" algn="l" defTabSz="711200">
            <a:lnSpc>
              <a:spcPct val="90000"/>
            </a:lnSpc>
            <a:spcBef>
              <a:spcPct val="0"/>
            </a:spcBef>
            <a:spcAft>
              <a:spcPts val="0"/>
            </a:spcAft>
          </a:pPr>
          <a:endParaRPr lang="es-ES_tradnl" sz="1700" b="0" kern="1200" dirty="0"/>
        </a:p>
      </dsp:txBody>
      <dsp:txXfrm>
        <a:off x="926580" y="2085234"/>
        <a:ext cx="2958248" cy="1412906"/>
      </dsp:txXfrm>
    </dsp:sp>
    <dsp:sp modelId="{0CAD138F-387A-4F94-9D58-67C062815768}">
      <dsp:nvSpPr>
        <dsp:cNvPr id="0" name=""/>
        <dsp:cNvSpPr/>
      </dsp:nvSpPr>
      <dsp:spPr>
        <a:xfrm>
          <a:off x="3637543" y="1202950"/>
          <a:ext cx="3242931" cy="6231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261938" lvl="0" indent="-261938" algn="ctr" defTabSz="800100">
            <a:lnSpc>
              <a:spcPct val="90000"/>
            </a:lnSpc>
            <a:spcBef>
              <a:spcPct val="0"/>
            </a:spcBef>
            <a:spcAft>
              <a:spcPts val="0"/>
            </a:spcAft>
          </a:pPr>
          <a:r>
            <a:rPr lang="es-ES_tradnl" sz="1800" b="0" i="0" kern="1200" dirty="0" smtClean="0"/>
            <a:t>CAPÍTULO II:</a:t>
          </a:r>
        </a:p>
        <a:p>
          <a:pPr marL="261938" lvl="0" indent="-261938" algn="ctr" defTabSz="800100">
            <a:lnSpc>
              <a:spcPct val="90000"/>
            </a:lnSpc>
            <a:spcBef>
              <a:spcPct val="0"/>
            </a:spcBef>
            <a:spcAft>
              <a:spcPts val="0"/>
            </a:spcAft>
          </a:pPr>
          <a:r>
            <a:rPr lang="es-ES_tradnl" sz="1800" b="0" i="0" kern="1200" dirty="0" smtClean="0"/>
            <a:t>Acreditaciones oficiales</a:t>
          </a:r>
        </a:p>
      </dsp:txBody>
      <dsp:txXfrm>
        <a:off x="3637543" y="1202950"/>
        <a:ext cx="3242931" cy="623103"/>
      </dsp:txXfrm>
    </dsp:sp>
    <dsp:sp modelId="{210EDD49-8C2D-43ED-A896-5082AE2AA29D}">
      <dsp:nvSpPr>
        <dsp:cNvPr id="0" name=""/>
        <dsp:cNvSpPr/>
      </dsp:nvSpPr>
      <dsp:spPr>
        <a:xfrm>
          <a:off x="4399237" y="2085234"/>
          <a:ext cx="3233610" cy="14129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l" defTabSz="711200">
            <a:lnSpc>
              <a:spcPct val="90000"/>
            </a:lnSpc>
            <a:spcBef>
              <a:spcPct val="0"/>
            </a:spcBef>
            <a:spcAft>
              <a:spcPts val="0"/>
            </a:spcAft>
          </a:pPr>
          <a:r>
            <a:rPr lang="es-ES_tradnl" sz="1600" b="0" i="0" kern="1200" dirty="0" smtClean="0"/>
            <a:t>Títulos y certificados académicos</a:t>
          </a:r>
        </a:p>
        <a:p>
          <a:pPr marL="87313" lvl="0" indent="0" algn="l" defTabSz="711200">
            <a:lnSpc>
              <a:spcPct val="90000"/>
            </a:lnSpc>
            <a:spcBef>
              <a:spcPct val="0"/>
            </a:spcBef>
            <a:spcAft>
              <a:spcPts val="0"/>
            </a:spcAft>
          </a:pPr>
          <a:r>
            <a:rPr lang="es-ES_tradnl" sz="1600" b="0" i="0" kern="1200" dirty="0" smtClean="0"/>
            <a:t>Forma y contenido de los certificados académicos</a:t>
          </a:r>
          <a:endParaRPr lang="es-ES_tradnl" sz="1600" b="0" kern="1200" dirty="0"/>
        </a:p>
      </dsp:txBody>
      <dsp:txXfrm>
        <a:off x="4399237" y="2085234"/>
        <a:ext cx="3233610" cy="14129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5CD57-13A2-4E1D-A143-A084D7693B3D}">
      <dsp:nvSpPr>
        <dsp:cNvPr id="0" name=""/>
        <dsp:cNvSpPr/>
      </dsp:nvSpPr>
      <dsp:spPr>
        <a:xfrm>
          <a:off x="0" y="0"/>
          <a:ext cx="4532073" cy="862498"/>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endParaRPr lang="es-ES_tradnl" sz="1800" b="0" i="0" kern="1200" dirty="0" smtClean="0"/>
        </a:p>
        <a:p>
          <a:pPr lvl="0" algn="l" defTabSz="800100">
            <a:lnSpc>
              <a:spcPct val="90000"/>
            </a:lnSpc>
            <a:spcBef>
              <a:spcPct val="0"/>
            </a:spcBef>
            <a:spcAft>
              <a:spcPts val="0"/>
            </a:spcAft>
          </a:pPr>
          <a:r>
            <a:rPr lang="es-ES_tradnl" sz="1800" b="0" i="0" kern="1200" dirty="0" smtClean="0"/>
            <a:t>TÍTULO VI : </a:t>
          </a:r>
        </a:p>
        <a:p>
          <a:pPr lvl="0" algn="l" defTabSz="800100">
            <a:lnSpc>
              <a:spcPct val="90000"/>
            </a:lnSpc>
            <a:spcBef>
              <a:spcPct val="0"/>
            </a:spcBef>
            <a:spcAft>
              <a:spcPts val="0"/>
            </a:spcAft>
          </a:pPr>
          <a:r>
            <a:rPr lang="es-ES_tradnl" sz="1800" b="0" i="0" kern="1200" dirty="0" smtClean="0"/>
            <a:t>Información y orientación profesional en la </a:t>
          </a:r>
          <a:r>
            <a:rPr lang="es-ES_tradnl" sz="1800" b="0" i="0" kern="1200" dirty="0" err="1" smtClean="0"/>
            <a:t>fp</a:t>
          </a:r>
          <a:endParaRPr lang="es-ES_tradnl" sz="1800" b="0" i="0" kern="1200" dirty="0" smtClean="0"/>
        </a:p>
        <a:p>
          <a:pPr lvl="0" algn="l" defTabSz="800100">
            <a:lnSpc>
              <a:spcPct val="90000"/>
            </a:lnSpc>
            <a:spcBef>
              <a:spcPct val="0"/>
            </a:spcBef>
            <a:spcAft>
              <a:spcPts val="0"/>
            </a:spcAft>
          </a:pPr>
          <a:endParaRPr lang="es-ES_tradnl" sz="1800" b="0" kern="1200" dirty="0"/>
        </a:p>
      </dsp:txBody>
      <dsp:txXfrm>
        <a:off x="25262" y="25262"/>
        <a:ext cx="4481549" cy="811974"/>
      </dsp:txXfrm>
    </dsp:sp>
    <dsp:sp modelId="{141D9AA6-C397-453B-A9CF-6F6498EEE740}">
      <dsp:nvSpPr>
        <dsp:cNvPr id="0" name=""/>
        <dsp:cNvSpPr/>
      </dsp:nvSpPr>
      <dsp:spPr>
        <a:xfrm>
          <a:off x="453207" y="862498"/>
          <a:ext cx="457637" cy="561413"/>
        </a:xfrm>
        <a:custGeom>
          <a:avLst/>
          <a:gdLst/>
          <a:ahLst/>
          <a:cxnLst/>
          <a:rect l="0" t="0" r="0" b="0"/>
          <a:pathLst>
            <a:path>
              <a:moveTo>
                <a:pt x="0" y="0"/>
              </a:moveTo>
              <a:lnTo>
                <a:pt x="0" y="561413"/>
              </a:lnTo>
              <a:lnTo>
                <a:pt x="457637" y="56141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BB704-FD0F-4192-A8E7-F99BABBCA5E0}">
      <dsp:nvSpPr>
        <dsp:cNvPr id="0" name=""/>
        <dsp:cNvSpPr/>
      </dsp:nvSpPr>
      <dsp:spPr>
        <a:xfrm>
          <a:off x="910844" y="1110077"/>
          <a:ext cx="3625659" cy="62766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1938" lvl="0" indent="-261938" algn="ctr" defTabSz="800100">
            <a:lnSpc>
              <a:spcPct val="90000"/>
            </a:lnSpc>
            <a:spcBef>
              <a:spcPct val="0"/>
            </a:spcBef>
            <a:spcAft>
              <a:spcPts val="0"/>
            </a:spcAft>
          </a:pPr>
          <a:r>
            <a:rPr lang="es-ES_tradnl" sz="1800" b="0" i="0" kern="1200" dirty="0" smtClean="0"/>
            <a:t>Fines</a:t>
          </a:r>
          <a:endParaRPr lang="es-ES_tradnl" sz="1800" b="0" kern="1200" dirty="0"/>
        </a:p>
      </dsp:txBody>
      <dsp:txXfrm>
        <a:off x="929228" y="1128461"/>
        <a:ext cx="3588891" cy="590901"/>
      </dsp:txXfrm>
    </dsp:sp>
    <dsp:sp modelId="{7F2DA814-BD62-4AB0-9955-068394E1B2BB}">
      <dsp:nvSpPr>
        <dsp:cNvPr id="0" name=""/>
        <dsp:cNvSpPr/>
      </dsp:nvSpPr>
      <dsp:spPr>
        <a:xfrm>
          <a:off x="453207" y="862498"/>
          <a:ext cx="457637" cy="1755592"/>
        </a:xfrm>
        <a:custGeom>
          <a:avLst/>
          <a:gdLst/>
          <a:ahLst/>
          <a:cxnLst/>
          <a:rect l="0" t="0" r="0" b="0"/>
          <a:pathLst>
            <a:path>
              <a:moveTo>
                <a:pt x="0" y="0"/>
              </a:moveTo>
              <a:lnTo>
                <a:pt x="0" y="1755592"/>
              </a:lnTo>
              <a:lnTo>
                <a:pt x="457637" y="17555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49556-DC75-410B-ADEB-DBA31719557F}">
      <dsp:nvSpPr>
        <dsp:cNvPr id="0" name=""/>
        <dsp:cNvSpPr/>
      </dsp:nvSpPr>
      <dsp:spPr>
        <a:xfrm>
          <a:off x="910844" y="2304256"/>
          <a:ext cx="3625659" cy="627669"/>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1938" lvl="0" indent="-261938" algn="ctr" defTabSz="800100">
            <a:lnSpc>
              <a:spcPct val="90000"/>
            </a:lnSpc>
            <a:spcBef>
              <a:spcPct val="0"/>
            </a:spcBef>
            <a:spcAft>
              <a:spcPts val="0"/>
            </a:spcAft>
          </a:pPr>
          <a:r>
            <a:rPr lang="es-ES_tradnl" sz="1800" b="0" i="0" kern="1200" dirty="0" smtClean="0"/>
            <a:t>Organización</a:t>
          </a:r>
          <a:endParaRPr lang="es-ES_tradnl" sz="1800" b="0" kern="1200" dirty="0"/>
        </a:p>
      </dsp:txBody>
      <dsp:txXfrm>
        <a:off x="929228" y="2322640"/>
        <a:ext cx="3588891" cy="5909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DDC6-85E9-4073-9269-78B669E70603}">
      <dsp:nvSpPr>
        <dsp:cNvPr id="0" name=""/>
        <dsp:cNvSpPr/>
      </dsp:nvSpPr>
      <dsp:spPr>
        <a:xfrm>
          <a:off x="0" y="689174"/>
          <a:ext cx="7632848" cy="2223002"/>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94" tIns="937260" rIns="592394" bIns="128016" numCol="1" spcCol="1270" anchor="t" anchorCtr="0">
          <a:noAutofit/>
        </a:bodyPr>
        <a:lstStyle/>
        <a:p>
          <a:pPr marL="261938" lvl="1" indent="-261938" algn="l" defTabSz="800100">
            <a:lnSpc>
              <a:spcPct val="90000"/>
            </a:lnSpc>
            <a:spcBef>
              <a:spcPct val="0"/>
            </a:spcBef>
            <a:spcAft>
              <a:spcPts val="0"/>
            </a:spcAft>
            <a:buChar char="••"/>
          </a:pPr>
          <a:r>
            <a:rPr lang="es-ES_tradnl" sz="1800" b="0" i="0" kern="1200" dirty="0" smtClean="0"/>
            <a:t>Impulso a la innovación y calidad: acciones y medidas.</a:t>
          </a:r>
          <a:endParaRPr lang="es-ES_tradnl" sz="1800" b="0" kern="1200" dirty="0"/>
        </a:p>
        <a:p>
          <a:pPr marL="261938" lvl="1" indent="-261938" algn="l" defTabSz="355600">
            <a:lnSpc>
              <a:spcPct val="90000"/>
            </a:lnSpc>
            <a:spcBef>
              <a:spcPct val="0"/>
            </a:spcBef>
            <a:spcAft>
              <a:spcPts val="0"/>
            </a:spcAft>
            <a:buChar char="••"/>
          </a:pPr>
          <a:endParaRPr lang="es-ES_tradnl" sz="800" b="0" kern="1200" dirty="0"/>
        </a:p>
        <a:p>
          <a:pPr marL="261938" lvl="1" indent="-261938" algn="l" defTabSz="800100">
            <a:lnSpc>
              <a:spcPct val="90000"/>
            </a:lnSpc>
            <a:spcBef>
              <a:spcPct val="0"/>
            </a:spcBef>
            <a:spcAft>
              <a:spcPts val="0"/>
            </a:spcAft>
            <a:buChar char="••"/>
          </a:pPr>
          <a:r>
            <a:rPr lang="es-ES_tradnl" sz="1800" b="0" i="0" kern="1200" dirty="0" smtClean="0"/>
            <a:t>Marco de Referencia de Garantía de la Calidad</a:t>
          </a:r>
          <a:endParaRPr lang="es-ES_tradnl" sz="1800" b="0" kern="1200" dirty="0"/>
        </a:p>
        <a:p>
          <a:pPr marL="261938" lvl="1" indent="-261938" algn="l" defTabSz="355600">
            <a:lnSpc>
              <a:spcPct val="90000"/>
            </a:lnSpc>
            <a:spcBef>
              <a:spcPct val="0"/>
            </a:spcBef>
            <a:spcAft>
              <a:spcPts val="0"/>
            </a:spcAft>
            <a:buChar char="••"/>
          </a:pPr>
          <a:endParaRPr lang="es-ES_tradnl" sz="800" b="0" kern="1200" dirty="0"/>
        </a:p>
        <a:p>
          <a:pPr marL="261938" lvl="1" indent="-261938" algn="l" defTabSz="800100">
            <a:lnSpc>
              <a:spcPct val="90000"/>
            </a:lnSpc>
            <a:spcBef>
              <a:spcPct val="0"/>
            </a:spcBef>
            <a:spcAft>
              <a:spcPts val="0"/>
            </a:spcAft>
            <a:buChar char="••"/>
          </a:pPr>
          <a:r>
            <a:rPr lang="es-ES_tradnl" sz="1800" b="0" i="0" kern="1200" dirty="0" smtClean="0"/>
            <a:t>Red de calidad en la formación profesional del sistema educativo</a:t>
          </a:r>
          <a:endParaRPr lang="es-ES_tradnl" sz="1800" b="0" kern="1200" dirty="0"/>
        </a:p>
        <a:p>
          <a:pPr marL="261938" lvl="1" indent="-261938" algn="l" defTabSz="800100">
            <a:lnSpc>
              <a:spcPct val="90000"/>
            </a:lnSpc>
            <a:spcBef>
              <a:spcPct val="0"/>
            </a:spcBef>
            <a:spcAft>
              <a:spcPts val="0"/>
            </a:spcAft>
            <a:buChar char="••"/>
          </a:pPr>
          <a:endParaRPr lang="es-ES_tradnl" sz="1800" b="0" kern="1200" dirty="0"/>
        </a:p>
      </dsp:txBody>
      <dsp:txXfrm>
        <a:off x="0" y="689174"/>
        <a:ext cx="7632848" cy="2223002"/>
      </dsp:txXfrm>
    </dsp:sp>
    <dsp:sp modelId="{44CF04AC-446F-46EA-AEFF-FCD014D8C324}">
      <dsp:nvSpPr>
        <dsp:cNvPr id="0" name=""/>
        <dsp:cNvSpPr/>
      </dsp:nvSpPr>
      <dsp:spPr>
        <a:xfrm>
          <a:off x="144015" y="555687"/>
          <a:ext cx="7344078" cy="617511"/>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52" tIns="0" rIns="201952" bIns="0" numCol="1" spcCol="1270" anchor="ctr" anchorCtr="0">
          <a:noAutofit/>
        </a:bodyPr>
        <a:lstStyle/>
        <a:p>
          <a:pPr lvl="0" algn="l" defTabSz="800100">
            <a:lnSpc>
              <a:spcPct val="90000"/>
            </a:lnSpc>
            <a:spcBef>
              <a:spcPct val="0"/>
            </a:spcBef>
            <a:spcAft>
              <a:spcPts val="0"/>
            </a:spcAft>
          </a:pPr>
          <a:r>
            <a:rPr lang="es-ES_tradnl" sz="1800" b="0" i="0" kern="1200" dirty="0" smtClean="0"/>
            <a:t>TÍTULO VII: La calidad en la formación profesional del sistema educativo</a:t>
          </a:r>
          <a:endParaRPr lang="es-ES_tradnl" sz="1800" b="0" kern="1200" dirty="0"/>
        </a:p>
      </dsp:txBody>
      <dsp:txXfrm>
        <a:off x="174159" y="585831"/>
        <a:ext cx="7283790" cy="5572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3E79-3255-46E2-93EF-5F8A26B59E1C}">
      <dsp:nvSpPr>
        <dsp:cNvPr id="0" name=""/>
        <dsp:cNvSpPr/>
      </dsp:nvSpPr>
      <dsp:spPr>
        <a:xfrm>
          <a:off x="0" y="13849"/>
          <a:ext cx="7776864" cy="55524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t>Ejercer la actividad profesional definida en la competencia general del programa formativo</a:t>
          </a:r>
          <a:endParaRPr lang="es-ES" sz="1600" kern="1200" dirty="0">
            <a:latin typeface="Trebuchet MS" pitchFamily="34" charset="0"/>
          </a:endParaRPr>
        </a:p>
      </dsp:txBody>
      <dsp:txXfrm>
        <a:off x="27105" y="40954"/>
        <a:ext cx="7722654" cy="501033"/>
      </dsp:txXfrm>
    </dsp:sp>
    <dsp:sp modelId="{61C53417-E3BD-4ED1-B32E-CE37A5234054}">
      <dsp:nvSpPr>
        <dsp:cNvPr id="0" name=""/>
        <dsp:cNvSpPr/>
      </dsp:nvSpPr>
      <dsp:spPr>
        <a:xfrm>
          <a:off x="0" y="641092"/>
          <a:ext cx="7776864" cy="76826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_tradnl" sz="1500" b="0" i="0" kern="1200" dirty="0" smtClean="0"/>
            <a:t>Comprender la organización y características del sector productivo correspondiente, los mecanismos de inserción profesional, legislación laboral derechos y obligaciones</a:t>
          </a:r>
          <a:endParaRPr lang="es-ES" sz="1500" kern="1200" dirty="0">
            <a:latin typeface="Trebuchet MS" pitchFamily="34" charset="0"/>
          </a:endParaRPr>
        </a:p>
      </dsp:txBody>
      <dsp:txXfrm>
        <a:off x="37504" y="678596"/>
        <a:ext cx="7701856" cy="693261"/>
      </dsp:txXfrm>
    </dsp:sp>
    <dsp:sp modelId="{97292914-65CD-4C1D-86B3-FF61F515A38E}">
      <dsp:nvSpPr>
        <dsp:cNvPr id="0" name=""/>
        <dsp:cNvSpPr/>
      </dsp:nvSpPr>
      <dsp:spPr>
        <a:xfrm>
          <a:off x="0" y="1481362"/>
          <a:ext cx="7776864" cy="56866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_tradnl" sz="1500" b="0" i="0" kern="1200" dirty="0" smtClean="0"/>
            <a:t>Consolidar hábitos de disciplina, trabajo individual y en equipo, así como capacidades de </a:t>
          </a:r>
          <a:r>
            <a:rPr lang="es-ES_tradnl" sz="1500" b="0" i="0" kern="1200" dirty="0" err="1" smtClean="0"/>
            <a:t>autoaprendizaje</a:t>
          </a:r>
          <a:r>
            <a:rPr lang="es-ES_tradnl" sz="1500" b="0" i="0" kern="1200" dirty="0" smtClean="0"/>
            <a:t> y capacidad crítica</a:t>
          </a:r>
          <a:endParaRPr lang="es-ES" sz="1500" kern="1200" dirty="0">
            <a:latin typeface="Trebuchet MS" pitchFamily="34" charset="0"/>
          </a:endParaRPr>
        </a:p>
      </dsp:txBody>
      <dsp:txXfrm>
        <a:off x="27760" y="1509122"/>
        <a:ext cx="7721344" cy="513145"/>
      </dsp:txXfrm>
    </dsp:sp>
    <dsp:sp modelId="{9E50C6D7-8338-4827-81EE-26A4355F8847}">
      <dsp:nvSpPr>
        <dsp:cNvPr id="0" name=""/>
        <dsp:cNvSpPr/>
      </dsp:nvSpPr>
      <dsp:spPr>
        <a:xfrm>
          <a:off x="0" y="2122027"/>
          <a:ext cx="7776864" cy="76826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_tradnl" sz="1400" b="0" i="0" kern="1200" dirty="0" smtClean="0"/>
            <a:t>Establecer relaciones interpersonales y sociales, en la actividad profesional y personal, basadas en la resolución pacífica de los conflictos, el respeto a los demás y el rechazo a la violencia, a los prejuicios de cualquier tipo y a los comportamientos sexista</a:t>
          </a:r>
          <a:endParaRPr lang="es-ES" sz="1400" kern="1200" dirty="0">
            <a:latin typeface="Trebuchet MS" pitchFamily="34" charset="0"/>
          </a:endParaRPr>
        </a:p>
      </dsp:txBody>
      <dsp:txXfrm>
        <a:off x="37504" y="2159531"/>
        <a:ext cx="7701856" cy="693261"/>
      </dsp:txXfrm>
    </dsp:sp>
    <dsp:sp modelId="{E6941220-0C4C-4EAF-8A81-E47A0BFE44BF}">
      <dsp:nvSpPr>
        <dsp:cNvPr id="0" name=""/>
        <dsp:cNvSpPr/>
      </dsp:nvSpPr>
      <dsp:spPr>
        <a:xfrm>
          <a:off x="0" y="2962297"/>
          <a:ext cx="7776864" cy="76826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_tradnl" sz="1500" b="0" i="0" kern="1200" dirty="0" smtClean="0"/>
            <a:t>Prevenir los riesgos laborales y medioambientales y adoptar medidas para trabajar en condiciones de seguridad y salud</a:t>
          </a:r>
          <a:endParaRPr lang="es-ES" sz="1500" kern="1200" dirty="0">
            <a:latin typeface="Trebuchet MS" pitchFamily="34" charset="0"/>
          </a:endParaRPr>
        </a:p>
      </dsp:txBody>
      <dsp:txXfrm>
        <a:off x="37504" y="2999801"/>
        <a:ext cx="7701856" cy="6932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834FD-D945-4DBB-BAD6-15F14E02D5C8}">
      <dsp:nvSpPr>
        <dsp:cNvPr id="0" name=""/>
        <dsp:cNvSpPr/>
      </dsp:nvSpPr>
      <dsp:spPr>
        <a:xfrm>
          <a:off x="0" y="32608"/>
          <a:ext cx="7776864" cy="6552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t>Desarrollar una identidad profesional motivadora de futuros aprendizajes y adaptaciones a la evolución de los procesos productivos y al cambio social</a:t>
          </a:r>
          <a:endParaRPr lang="es-ES" sz="1600" kern="1200" dirty="0">
            <a:latin typeface="Trebuchet MS" pitchFamily="34" charset="0"/>
          </a:endParaRPr>
        </a:p>
      </dsp:txBody>
      <dsp:txXfrm>
        <a:off x="31984" y="64592"/>
        <a:ext cx="7712896" cy="591232"/>
      </dsp:txXfrm>
    </dsp:sp>
    <dsp:sp modelId="{CC2E2EA4-5260-45B6-A2EB-7F6BDF22CEA4}">
      <dsp:nvSpPr>
        <dsp:cNvPr id="0" name=""/>
        <dsp:cNvSpPr/>
      </dsp:nvSpPr>
      <dsp:spPr>
        <a:xfrm>
          <a:off x="0" y="788608"/>
          <a:ext cx="7776864" cy="6552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t>Potenciar la creatividad, la innovación y la iniciativa emprendedora</a:t>
          </a:r>
          <a:endParaRPr lang="es-ES" sz="1600" kern="1200" dirty="0">
            <a:latin typeface="Trebuchet MS" pitchFamily="34" charset="0"/>
          </a:endParaRPr>
        </a:p>
      </dsp:txBody>
      <dsp:txXfrm>
        <a:off x="31984" y="820592"/>
        <a:ext cx="7712896" cy="591232"/>
      </dsp:txXfrm>
    </dsp:sp>
    <dsp:sp modelId="{DE8BB3BF-5297-4F70-805B-6BA68E744838}">
      <dsp:nvSpPr>
        <dsp:cNvPr id="0" name=""/>
        <dsp:cNvSpPr/>
      </dsp:nvSpPr>
      <dsp:spPr>
        <a:xfrm>
          <a:off x="0" y="1544608"/>
          <a:ext cx="7776864" cy="6552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_tradnl" sz="1500" b="0" i="0" kern="1200" dirty="0" smtClean="0"/>
            <a:t>Utilizar las tecnologías de la información y la comunicación, así como las lenguas extranjeras necesarias en su actividad profesional</a:t>
          </a:r>
          <a:endParaRPr lang="es-ES" sz="1500" kern="1200" dirty="0">
            <a:latin typeface="Trebuchet MS" pitchFamily="34" charset="0"/>
          </a:endParaRPr>
        </a:p>
      </dsp:txBody>
      <dsp:txXfrm>
        <a:off x="31984" y="1576592"/>
        <a:ext cx="7712896" cy="591232"/>
      </dsp:txXfrm>
    </dsp:sp>
    <dsp:sp modelId="{0D980369-6E0A-4C61-A997-28235EBF8F24}">
      <dsp:nvSpPr>
        <dsp:cNvPr id="0" name=""/>
        <dsp:cNvSpPr/>
      </dsp:nvSpPr>
      <dsp:spPr>
        <a:xfrm>
          <a:off x="0" y="2300608"/>
          <a:ext cx="7776864" cy="6552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_tradnl" sz="1500" b="0" i="0" kern="1200" dirty="0" smtClean="0"/>
            <a:t>Comunicarse de forma efectiva en el desarrollo de la actividad profesional y personal</a:t>
          </a:r>
          <a:endParaRPr lang="es-ES" sz="1500" kern="1200" dirty="0">
            <a:latin typeface="Trebuchet MS" pitchFamily="34" charset="0"/>
          </a:endParaRPr>
        </a:p>
      </dsp:txBody>
      <dsp:txXfrm>
        <a:off x="31984" y="2332592"/>
        <a:ext cx="7712896" cy="591232"/>
      </dsp:txXfrm>
    </dsp:sp>
    <dsp:sp modelId="{C3C365D0-081E-4F57-AA3E-88954A0CE34A}">
      <dsp:nvSpPr>
        <dsp:cNvPr id="0" name=""/>
        <dsp:cNvSpPr/>
      </dsp:nvSpPr>
      <dsp:spPr>
        <a:xfrm>
          <a:off x="0" y="3056608"/>
          <a:ext cx="7776864" cy="6552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_tradnl" sz="1500" b="0" i="0" kern="1200" dirty="0" smtClean="0"/>
            <a:t>Gestionar su carrera profesional, analizando los itinerarios formativos más adecuados para mejorar su </a:t>
          </a:r>
          <a:r>
            <a:rPr lang="es-ES_tradnl" sz="1500" b="0" i="0" kern="1200" dirty="0" err="1" smtClean="0"/>
            <a:t>empleabilidad</a:t>
          </a:r>
          <a:endParaRPr lang="es-ES" sz="1500" kern="1200" dirty="0">
            <a:latin typeface="Trebuchet MS" pitchFamily="34" charset="0"/>
          </a:endParaRPr>
        </a:p>
      </dsp:txBody>
      <dsp:txXfrm>
        <a:off x="31984" y="3088592"/>
        <a:ext cx="7712896" cy="5912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242F-E53D-4BF1-8EF9-435450EEAC72}">
      <dsp:nvSpPr>
        <dsp:cNvPr id="0" name=""/>
        <dsp:cNvSpPr/>
      </dsp:nvSpPr>
      <dsp:spPr>
        <a:xfrm>
          <a:off x="0" y="0"/>
          <a:ext cx="4320480" cy="853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effectLst>
                <a:outerShdw blurRad="38100" dist="38100" dir="2700000" algn="tl">
                  <a:srgbClr val="000000">
                    <a:alpha val="43137"/>
                  </a:srgbClr>
                </a:outerShdw>
              </a:effectLst>
            </a:rPr>
            <a:t>Los módulos profesionales específicos de los programas de cualificación profesional inicial</a:t>
          </a:r>
          <a:endParaRPr lang="es-ES" sz="1600" kern="1200" dirty="0">
            <a:effectLst>
              <a:outerShdw blurRad="38100" dist="38100" dir="2700000" algn="tl">
                <a:srgbClr val="000000">
                  <a:alpha val="43137"/>
                </a:srgbClr>
              </a:outerShdw>
            </a:effectLst>
            <a:latin typeface="Trebuchet MS" pitchFamily="34" charset="0"/>
          </a:endParaRPr>
        </a:p>
      </dsp:txBody>
      <dsp:txXfrm>
        <a:off x="949450" y="0"/>
        <a:ext cx="3371029" cy="853547"/>
      </dsp:txXfrm>
    </dsp:sp>
    <dsp:sp modelId="{7BC066DF-2EF5-4E64-962E-6684815B0AEC}">
      <dsp:nvSpPr>
        <dsp:cNvPr id="0" name=""/>
        <dsp:cNvSpPr/>
      </dsp:nvSpPr>
      <dsp:spPr>
        <a:xfrm>
          <a:off x="197778" y="63613"/>
          <a:ext cx="738326" cy="68283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C7C11-5792-492C-998E-C4975755BDC4}">
      <dsp:nvSpPr>
        <dsp:cNvPr id="0" name=""/>
        <dsp:cNvSpPr/>
      </dsp:nvSpPr>
      <dsp:spPr>
        <a:xfrm>
          <a:off x="0" y="938902"/>
          <a:ext cx="4320480" cy="853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effectLst>
                <a:outerShdw blurRad="38100" dist="38100" dir="2700000" algn="tl">
                  <a:srgbClr val="000000">
                    <a:alpha val="43137"/>
                  </a:srgbClr>
                </a:outerShdw>
              </a:effectLst>
            </a:rPr>
            <a:t>Los ciclos formativos de grado medio</a:t>
          </a:r>
          <a:endParaRPr lang="es-ES" sz="1600" kern="1200" dirty="0">
            <a:effectLst>
              <a:outerShdw blurRad="38100" dist="38100" dir="2700000" algn="tl">
                <a:srgbClr val="000000">
                  <a:alpha val="43137"/>
                </a:srgbClr>
              </a:outerShdw>
            </a:effectLst>
            <a:latin typeface="Trebuchet MS" pitchFamily="34" charset="0"/>
          </a:endParaRPr>
        </a:p>
      </dsp:txBody>
      <dsp:txXfrm>
        <a:off x="949450" y="938902"/>
        <a:ext cx="3371029" cy="853547"/>
      </dsp:txXfrm>
    </dsp:sp>
    <dsp:sp modelId="{6C66D62D-45CD-41E5-B8CB-32DD04273DDF}">
      <dsp:nvSpPr>
        <dsp:cNvPr id="0" name=""/>
        <dsp:cNvSpPr/>
      </dsp:nvSpPr>
      <dsp:spPr>
        <a:xfrm>
          <a:off x="197778" y="1002515"/>
          <a:ext cx="738326" cy="68283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870A9-3DFC-4BB9-A515-4B2831F82C9C}">
      <dsp:nvSpPr>
        <dsp:cNvPr id="0" name=""/>
        <dsp:cNvSpPr/>
      </dsp:nvSpPr>
      <dsp:spPr>
        <a:xfrm>
          <a:off x="0" y="1877805"/>
          <a:ext cx="4320480" cy="853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effectLst>
                <a:outerShdw blurRad="38100" dist="38100" dir="2700000" algn="tl">
                  <a:srgbClr val="000000">
                    <a:alpha val="43137"/>
                  </a:srgbClr>
                </a:outerShdw>
              </a:effectLst>
            </a:rPr>
            <a:t>Los ciclos formativos de grado superior</a:t>
          </a:r>
          <a:endParaRPr lang="es-ES" sz="1600" kern="1200" dirty="0">
            <a:effectLst>
              <a:outerShdw blurRad="38100" dist="38100" dir="2700000" algn="tl">
                <a:srgbClr val="000000">
                  <a:alpha val="43137"/>
                </a:srgbClr>
              </a:outerShdw>
            </a:effectLst>
            <a:latin typeface="Trebuchet MS" pitchFamily="34" charset="0"/>
          </a:endParaRPr>
        </a:p>
      </dsp:txBody>
      <dsp:txXfrm>
        <a:off x="949450" y="1877805"/>
        <a:ext cx="3371029" cy="853547"/>
      </dsp:txXfrm>
    </dsp:sp>
    <dsp:sp modelId="{BD0BEA42-445E-4467-BEDE-59843949EC5A}">
      <dsp:nvSpPr>
        <dsp:cNvPr id="0" name=""/>
        <dsp:cNvSpPr/>
      </dsp:nvSpPr>
      <dsp:spPr>
        <a:xfrm>
          <a:off x="197778" y="1941418"/>
          <a:ext cx="738326" cy="68283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7A367-7160-44EF-A9D0-A5A6A96E3D70}">
      <dsp:nvSpPr>
        <dsp:cNvPr id="0" name=""/>
        <dsp:cNvSpPr/>
      </dsp:nvSpPr>
      <dsp:spPr>
        <a:xfrm>
          <a:off x="0" y="2816708"/>
          <a:ext cx="4320480" cy="853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effectLst>
                <a:outerShdw blurRad="38100" dist="38100" dir="2700000" algn="tl">
                  <a:srgbClr val="000000">
                    <a:alpha val="43137"/>
                  </a:srgbClr>
                </a:outerShdw>
              </a:effectLst>
            </a:rPr>
            <a:t>Los cursos de especialización</a:t>
          </a:r>
          <a:endParaRPr lang="es-ES" sz="1600" kern="1200" dirty="0">
            <a:effectLst>
              <a:outerShdw blurRad="38100" dist="38100" dir="2700000" algn="tl">
                <a:srgbClr val="000000">
                  <a:alpha val="43137"/>
                </a:srgbClr>
              </a:outerShdw>
            </a:effectLst>
            <a:latin typeface="Trebuchet MS" pitchFamily="34" charset="0"/>
          </a:endParaRPr>
        </a:p>
      </dsp:txBody>
      <dsp:txXfrm>
        <a:off x="949450" y="2816708"/>
        <a:ext cx="3371029" cy="853547"/>
      </dsp:txXfrm>
    </dsp:sp>
    <dsp:sp modelId="{59F1AE04-31E3-44FF-B36E-FC35405D58A3}">
      <dsp:nvSpPr>
        <dsp:cNvPr id="0" name=""/>
        <dsp:cNvSpPr/>
      </dsp:nvSpPr>
      <dsp:spPr>
        <a:xfrm>
          <a:off x="197778" y="2880321"/>
          <a:ext cx="738326" cy="68283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9CBFB-E9D3-4F8A-8536-D69AEF5E59B1}">
      <dsp:nvSpPr>
        <dsp:cNvPr id="0" name=""/>
        <dsp:cNvSpPr/>
      </dsp:nvSpPr>
      <dsp:spPr>
        <a:xfrm>
          <a:off x="24604" y="142874"/>
          <a:ext cx="3391548" cy="66930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ts val="0"/>
            </a:spcAft>
          </a:pPr>
          <a:r>
            <a:rPr lang="es-ES" sz="2200" b="0" kern="1200" dirty="0" smtClean="0"/>
            <a:t>Título de Técnico Superior</a:t>
          </a:r>
          <a:endParaRPr lang="es-ES_tradnl" sz="2200" b="0" kern="1200" dirty="0"/>
        </a:p>
      </dsp:txBody>
      <dsp:txXfrm>
        <a:off x="44207" y="162477"/>
        <a:ext cx="3352342" cy="630099"/>
      </dsp:txXfrm>
    </dsp:sp>
    <dsp:sp modelId="{6A5E27E3-0C6E-4A49-8229-4366CB6F4924}">
      <dsp:nvSpPr>
        <dsp:cNvPr id="0" name=""/>
        <dsp:cNvSpPr/>
      </dsp:nvSpPr>
      <dsp:spPr>
        <a:xfrm>
          <a:off x="363759" y="812180"/>
          <a:ext cx="350618" cy="768830"/>
        </a:xfrm>
        <a:custGeom>
          <a:avLst/>
          <a:gdLst/>
          <a:ahLst/>
          <a:cxnLst/>
          <a:rect l="0" t="0" r="0" b="0"/>
          <a:pathLst>
            <a:path>
              <a:moveTo>
                <a:pt x="0" y="0"/>
              </a:moveTo>
              <a:lnTo>
                <a:pt x="0" y="768830"/>
              </a:lnTo>
              <a:lnTo>
                <a:pt x="350618" y="76883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116AF-9703-40B7-B1DE-9287E2A87AEC}">
      <dsp:nvSpPr>
        <dsp:cNvPr id="0" name=""/>
        <dsp:cNvSpPr/>
      </dsp:nvSpPr>
      <dsp:spPr>
        <a:xfrm>
          <a:off x="714377" y="1143008"/>
          <a:ext cx="2713238" cy="876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1938" lvl="0" indent="-261938" algn="ctr" defTabSz="800100">
            <a:lnSpc>
              <a:spcPct val="90000"/>
            </a:lnSpc>
            <a:spcBef>
              <a:spcPct val="0"/>
            </a:spcBef>
            <a:spcAft>
              <a:spcPts val="0"/>
            </a:spcAft>
          </a:pPr>
          <a:r>
            <a:rPr lang="es-ES" sz="1800" b="0" i="0" kern="1200" dirty="0" smtClean="0"/>
            <a:t>acredita </a:t>
          </a:r>
        </a:p>
        <a:p>
          <a:pPr marL="261938" lvl="0" indent="-261938" algn="ctr" defTabSz="800100">
            <a:lnSpc>
              <a:spcPct val="90000"/>
            </a:lnSpc>
            <a:spcBef>
              <a:spcPct val="0"/>
            </a:spcBef>
            <a:spcAft>
              <a:spcPts val="0"/>
            </a:spcAft>
          </a:pPr>
          <a:r>
            <a:rPr lang="es-ES" sz="1800" b="0" i="0" kern="1200" dirty="0" smtClean="0"/>
            <a:t>nivel educativo 5B</a:t>
          </a:r>
          <a:endParaRPr lang="es-ES_tradnl" sz="1800" b="0" kern="1200" dirty="0"/>
        </a:p>
      </dsp:txBody>
      <dsp:txXfrm>
        <a:off x="740034" y="1168665"/>
        <a:ext cx="2661924" cy="824689"/>
      </dsp:txXfrm>
    </dsp:sp>
    <dsp:sp modelId="{F0526A7A-1AAB-4692-AB6D-D29479451A2E}">
      <dsp:nvSpPr>
        <dsp:cNvPr id="0" name=""/>
        <dsp:cNvSpPr/>
      </dsp:nvSpPr>
      <dsp:spPr>
        <a:xfrm>
          <a:off x="4162633" y="1500206"/>
          <a:ext cx="3391548" cy="66930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261938" lvl="0" indent="-261938" algn="ctr" defTabSz="800100">
            <a:lnSpc>
              <a:spcPct val="90000"/>
            </a:lnSpc>
            <a:spcBef>
              <a:spcPct val="0"/>
            </a:spcBef>
            <a:spcAft>
              <a:spcPts val="0"/>
            </a:spcAft>
          </a:pPr>
          <a:r>
            <a:rPr lang="es-ES_tradnl" sz="1800" b="0" kern="1200" dirty="0" smtClean="0"/>
            <a:t>Título de Técnico</a:t>
          </a:r>
          <a:endParaRPr lang="es-ES_tradnl" sz="1800" b="0" kern="1200" dirty="0"/>
        </a:p>
      </dsp:txBody>
      <dsp:txXfrm>
        <a:off x="4182236" y="1519809"/>
        <a:ext cx="3352342" cy="630099"/>
      </dsp:txXfrm>
    </dsp:sp>
    <dsp:sp modelId="{9E6149E3-E332-4F32-A356-D732F38B1E53}">
      <dsp:nvSpPr>
        <dsp:cNvPr id="0" name=""/>
        <dsp:cNvSpPr/>
      </dsp:nvSpPr>
      <dsp:spPr>
        <a:xfrm>
          <a:off x="4501788" y="2169511"/>
          <a:ext cx="356004" cy="768830"/>
        </a:xfrm>
        <a:custGeom>
          <a:avLst/>
          <a:gdLst/>
          <a:ahLst/>
          <a:cxnLst/>
          <a:rect l="0" t="0" r="0" b="0"/>
          <a:pathLst>
            <a:path>
              <a:moveTo>
                <a:pt x="0" y="0"/>
              </a:moveTo>
              <a:lnTo>
                <a:pt x="0" y="768830"/>
              </a:lnTo>
              <a:lnTo>
                <a:pt x="356004" y="76883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A26AC-5A76-4B28-AF27-5F9A7EB8A000}">
      <dsp:nvSpPr>
        <dsp:cNvPr id="0" name=""/>
        <dsp:cNvSpPr/>
      </dsp:nvSpPr>
      <dsp:spPr>
        <a:xfrm>
          <a:off x="4857792" y="2500340"/>
          <a:ext cx="2713238" cy="876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1938" lvl="0" indent="-261938" algn="ctr" defTabSz="800100">
            <a:lnSpc>
              <a:spcPct val="90000"/>
            </a:lnSpc>
            <a:spcBef>
              <a:spcPct val="0"/>
            </a:spcBef>
            <a:spcAft>
              <a:spcPct val="35000"/>
            </a:spcAft>
          </a:pPr>
          <a:r>
            <a:rPr lang="es-ES" sz="1800" b="0" i="0" kern="1200" dirty="0" smtClean="0"/>
            <a:t>acredita </a:t>
          </a:r>
        </a:p>
        <a:p>
          <a:pPr marL="261938" lvl="0" indent="-261938" algn="ctr" defTabSz="800100">
            <a:lnSpc>
              <a:spcPct val="90000"/>
            </a:lnSpc>
            <a:spcBef>
              <a:spcPct val="0"/>
            </a:spcBef>
            <a:spcAft>
              <a:spcPct val="35000"/>
            </a:spcAft>
          </a:pPr>
          <a:r>
            <a:rPr lang="es-ES" sz="1800" b="0" i="0" kern="1200" dirty="0" smtClean="0"/>
            <a:t>nivel educativo 5B</a:t>
          </a:r>
          <a:endParaRPr lang="es-ES" sz="1800" b="0" kern="1200" dirty="0"/>
        </a:p>
      </dsp:txBody>
      <dsp:txXfrm>
        <a:off x="4883449" y="2525997"/>
        <a:ext cx="2661924" cy="82468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94BDF-5F3C-48CE-B1D2-33DFA44372D9}">
      <dsp:nvSpPr>
        <dsp:cNvPr id="0" name=""/>
        <dsp:cNvSpPr/>
      </dsp:nvSpPr>
      <dsp:spPr>
        <a:xfrm>
          <a:off x="0" y="0"/>
          <a:ext cx="7776864" cy="4104456"/>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533932" numCol="1" spcCol="1270" anchor="t" anchorCtr="0">
          <a:noAutofit/>
        </a:bodyPr>
        <a:lstStyle/>
        <a:p>
          <a:pPr lvl="0" algn="l" defTabSz="800100">
            <a:lnSpc>
              <a:spcPct val="90000"/>
            </a:lnSpc>
            <a:spcBef>
              <a:spcPct val="0"/>
            </a:spcBef>
            <a:spcAft>
              <a:spcPct val="35000"/>
            </a:spcAft>
          </a:pPr>
          <a:r>
            <a:rPr lang="es-ES" sz="1800" kern="1200" dirty="0" smtClean="0">
              <a:effectLst>
                <a:outerShdw blurRad="38100" dist="38100" dir="2700000" algn="tl">
                  <a:srgbClr val="000000">
                    <a:alpha val="43137"/>
                  </a:srgbClr>
                </a:outerShdw>
              </a:effectLst>
            </a:rPr>
            <a:t>los módulos profesionales</a:t>
          </a:r>
          <a:endParaRPr lang="es-ES" sz="1800" kern="1200" dirty="0">
            <a:effectLst>
              <a:outerShdw blurRad="38100" dist="38100" dir="2700000" algn="tl">
                <a:srgbClr val="000000">
                  <a:alpha val="43137"/>
                </a:srgbClr>
              </a:outerShdw>
            </a:effectLst>
          </a:endParaRPr>
        </a:p>
      </dsp:txBody>
      <dsp:txXfrm>
        <a:off x="102183" y="102183"/>
        <a:ext cx="7572498" cy="3900090"/>
      </dsp:txXfrm>
    </dsp:sp>
    <dsp:sp modelId="{AF1DCDB4-35E8-457D-8B70-A08CE297EB5A}">
      <dsp:nvSpPr>
        <dsp:cNvPr id="0" name=""/>
        <dsp:cNvSpPr/>
      </dsp:nvSpPr>
      <dsp:spPr>
        <a:xfrm>
          <a:off x="142300" y="576071"/>
          <a:ext cx="3931082" cy="331236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i="0" kern="1200" dirty="0" smtClean="0"/>
            <a:t>Los módulos profesionales estarán constituidos por áreas de conocimiento teórico-prácticas, en función de las competencias profesionales, sociales y personales que se pretendan alcanzar. </a:t>
          </a:r>
        </a:p>
        <a:p>
          <a:pPr lvl="0" algn="l" defTabSz="800100">
            <a:lnSpc>
              <a:spcPct val="90000"/>
            </a:lnSpc>
            <a:spcBef>
              <a:spcPct val="0"/>
            </a:spcBef>
            <a:spcAft>
              <a:spcPct val="35000"/>
            </a:spcAft>
          </a:pPr>
          <a:r>
            <a:rPr lang="es-ES_tradnl" sz="1800" b="0" i="0" kern="1200" dirty="0" smtClean="0"/>
            <a:t>Estos módulos profesionales, estarán asociados o no a unidades de competencia del Catálogo Nacional de Cualificaciones Profesionales</a:t>
          </a:r>
          <a:endParaRPr lang="es-ES_tradnl" sz="1800" b="0" i="0" kern="1200" dirty="0" smtClean="0">
            <a:solidFill>
              <a:srgbClr val="FFFF00"/>
            </a:solidFill>
          </a:endParaRPr>
        </a:p>
      </dsp:txBody>
      <dsp:txXfrm>
        <a:off x="244167" y="677938"/>
        <a:ext cx="3727348" cy="3108629"/>
      </dsp:txXfrm>
    </dsp:sp>
    <dsp:sp modelId="{7CCF41F8-7531-4201-B895-782AF855AFA8}">
      <dsp:nvSpPr>
        <dsp:cNvPr id="0" name=""/>
        <dsp:cNvSpPr/>
      </dsp:nvSpPr>
      <dsp:spPr>
        <a:xfrm>
          <a:off x="4113140" y="576071"/>
          <a:ext cx="3414668" cy="331236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ts val="0"/>
            </a:spcAft>
          </a:pPr>
          <a:r>
            <a:rPr lang="es-ES_tradnl" sz="1500" kern="1200" dirty="0" smtClean="0">
              <a:solidFill>
                <a:schemeClr val="bg1">
                  <a:lumMod val="50000"/>
                </a:schemeClr>
              </a:solidFill>
            </a:rPr>
            <a:t>Las Administraciones educativas podrán organizar la impartición de los módulos profesionales en unidades formativas de menor duración. Estas unidades podrán ser certificables. La certificación tendrá validez en el ámbito de la correspondiente Administración educativa. La superación de todas las unidades formativas que constituyen un módulo profesional dará derecho a la certificación del mismo, que es la unidad mínima de certificación con valor en todo el territorio nacional</a:t>
          </a:r>
          <a:endParaRPr lang="es-ES_tradnl" sz="1500" b="0" i="0" kern="1200" dirty="0" smtClean="0">
            <a:solidFill>
              <a:srgbClr val="FFFF00"/>
            </a:solidFill>
          </a:endParaRPr>
        </a:p>
      </dsp:txBody>
      <dsp:txXfrm>
        <a:off x="4215007" y="677938"/>
        <a:ext cx="3210934" cy="3108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CC302-FC86-4BFC-869B-16D8A28B37C9}">
      <dsp:nvSpPr>
        <dsp:cNvPr id="0" name=""/>
        <dsp:cNvSpPr/>
      </dsp:nvSpPr>
      <dsp:spPr>
        <a:xfrm>
          <a:off x="-156562" y="0"/>
          <a:ext cx="2700300" cy="2700300"/>
        </a:xfrm>
        <a:prstGeom prst="pie">
          <a:avLst>
            <a:gd name="adj1" fmla="val 5400000"/>
            <a:gd name="adj2" fmla="val 162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2ABB27-A338-4121-B1D4-F6C427B8D86B}">
      <dsp:nvSpPr>
        <dsp:cNvPr id="0" name=""/>
        <dsp:cNvSpPr/>
      </dsp:nvSpPr>
      <dsp:spPr>
        <a:xfrm>
          <a:off x="1193587" y="0"/>
          <a:ext cx="6426714" cy="27003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formación profesional </a:t>
          </a:r>
        </a:p>
        <a:p>
          <a:pPr lvl="0" algn="l" defTabSz="1244600">
            <a:lnSpc>
              <a:spcPct val="90000"/>
            </a:lnSpc>
            <a:spcBef>
              <a:spcPct val="0"/>
            </a:spcBef>
            <a:spcAft>
              <a:spcPct val="35000"/>
            </a:spcAft>
          </a:pPr>
          <a:r>
            <a:rPr lang="es-ES" sz="2800" kern="1200" dirty="0" smtClean="0"/>
            <a:t>reglada o inicial</a:t>
          </a:r>
          <a:endParaRPr lang="es-ES_tradnl" sz="2800" b="0" kern="1200" dirty="0">
            <a:latin typeface="Trebuchet MS" pitchFamily="34" charset="0"/>
          </a:endParaRPr>
        </a:p>
      </dsp:txBody>
      <dsp:txXfrm>
        <a:off x="1193587" y="0"/>
        <a:ext cx="3213357" cy="2700300"/>
      </dsp:txXfrm>
    </dsp:sp>
    <dsp:sp modelId="{60454B82-B9C2-4F46-A6BF-41E1FBAA0420}">
      <dsp:nvSpPr>
        <dsp:cNvPr id="0" name=""/>
        <dsp:cNvSpPr/>
      </dsp:nvSpPr>
      <dsp:spPr>
        <a:xfrm>
          <a:off x="3901242" y="0"/>
          <a:ext cx="3839608" cy="2700300"/>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S_tradnl" sz="1600" b="0" i="0" kern="1200" dirty="0" smtClean="0"/>
            <a:t>comprende un conjunto de ciclos formativos con una organización modular</a:t>
          </a:r>
          <a:endParaRPr lang="es-ES_tradnl" sz="1600" kern="1200" dirty="0"/>
        </a:p>
        <a:p>
          <a:pPr marL="57150" lvl="1" indent="-57150" algn="l" defTabSz="355600">
            <a:lnSpc>
              <a:spcPct val="90000"/>
            </a:lnSpc>
            <a:spcBef>
              <a:spcPct val="0"/>
            </a:spcBef>
            <a:spcAft>
              <a:spcPct val="15000"/>
            </a:spcAft>
            <a:buChar char="••"/>
          </a:pPr>
          <a:endParaRPr lang="es-ES_tradnl" sz="800" kern="1200" dirty="0"/>
        </a:p>
        <a:p>
          <a:pPr marL="171450" lvl="1" indent="-171450" algn="l" defTabSz="711200">
            <a:lnSpc>
              <a:spcPct val="90000"/>
            </a:lnSpc>
            <a:spcBef>
              <a:spcPct val="0"/>
            </a:spcBef>
            <a:spcAft>
              <a:spcPct val="15000"/>
            </a:spcAft>
            <a:buChar char="••"/>
          </a:pPr>
          <a:r>
            <a:rPr lang="es-ES_tradnl" sz="1600" b="0" i="0" kern="1200" dirty="0" smtClean="0"/>
            <a:t>de duración variable</a:t>
          </a:r>
          <a:endParaRPr lang="es-ES_tradnl" sz="1600" kern="1200" dirty="0"/>
        </a:p>
        <a:p>
          <a:pPr marL="57150" lvl="1" indent="-57150" algn="l" defTabSz="355600">
            <a:lnSpc>
              <a:spcPct val="90000"/>
            </a:lnSpc>
            <a:spcBef>
              <a:spcPct val="0"/>
            </a:spcBef>
            <a:spcAft>
              <a:spcPct val="15000"/>
            </a:spcAft>
            <a:buChar char="••"/>
          </a:pPr>
          <a:endParaRPr lang="es-ES_tradnl" sz="800" kern="1200" dirty="0"/>
        </a:p>
        <a:p>
          <a:pPr marL="171450" lvl="1" indent="-171450" algn="l" defTabSz="711200">
            <a:lnSpc>
              <a:spcPct val="90000"/>
            </a:lnSpc>
            <a:spcBef>
              <a:spcPct val="0"/>
            </a:spcBef>
            <a:spcAft>
              <a:spcPct val="15000"/>
            </a:spcAft>
            <a:buChar char="••"/>
          </a:pPr>
          <a:r>
            <a:rPr lang="es-ES_tradnl" sz="1600" b="0" i="0" kern="1200" dirty="0" smtClean="0"/>
            <a:t>contenidos teórico-prácticos adecuados a los diversos campos profesionales</a:t>
          </a:r>
          <a:endParaRPr lang="es-ES_tradnl" sz="1600" kern="1200" dirty="0"/>
        </a:p>
      </dsp:txBody>
      <dsp:txXfrm>
        <a:off x="3901242" y="0"/>
        <a:ext cx="3839608" cy="27003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94BDF-5F3C-48CE-B1D2-33DFA44372D9}">
      <dsp:nvSpPr>
        <dsp:cNvPr id="0" name=""/>
        <dsp:cNvSpPr/>
      </dsp:nvSpPr>
      <dsp:spPr>
        <a:xfrm>
          <a:off x="0" y="0"/>
          <a:ext cx="7776864" cy="4104456"/>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533932" numCol="1" spcCol="1270" anchor="t" anchorCtr="0">
          <a:noAutofit/>
        </a:bodyPr>
        <a:lstStyle/>
        <a:p>
          <a:pPr lvl="0" algn="l" defTabSz="800100">
            <a:lnSpc>
              <a:spcPct val="90000"/>
            </a:lnSpc>
            <a:spcBef>
              <a:spcPct val="0"/>
            </a:spcBef>
            <a:spcAft>
              <a:spcPct val="35000"/>
            </a:spcAft>
          </a:pPr>
          <a:r>
            <a:rPr lang="es-ES" sz="1800" kern="1200" dirty="0" smtClean="0">
              <a:effectLst>
                <a:outerShdw blurRad="38100" dist="38100" dir="2700000" algn="tl">
                  <a:srgbClr val="000000">
                    <a:alpha val="43137"/>
                  </a:srgbClr>
                </a:outerShdw>
              </a:effectLst>
            </a:rPr>
            <a:t>El perfil profesional</a:t>
          </a:r>
          <a:endParaRPr lang="es-ES" sz="1800" kern="1200" dirty="0">
            <a:effectLst>
              <a:outerShdw blurRad="38100" dist="38100" dir="2700000" algn="tl">
                <a:srgbClr val="000000">
                  <a:alpha val="43137"/>
                </a:srgbClr>
              </a:outerShdw>
            </a:effectLst>
          </a:endParaRPr>
        </a:p>
      </dsp:txBody>
      <dsp:txXfrm>
        <a:off x="102183" y="102183"/>
        <a:ext cx="7572498" cy="3900090"/>
      </dsp:txXfrm>
    </dsp:sp>
    <dsp:sp modelId="{AF1DCDB4-35E8-457D-8B70-A08CE297EB5A}">
      <dsp:nvSpPr>
        <dsp:cNvPr id="0" name=""/>
        <dsp:cNvSpPr/>
      </dsp:nvSpPr>
      <dsp:spPr>
        <a:xfrm>
          <a:off x="156488" y="576071"/>
          <a:ext cx="2861016" cy="331236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b="0" i="0" kern="1200" dirty="0" smtClean="0">
              <a:solidFill>
                <a:srgbClr val="C00000"/>
              </a:solidFill>
            </a:rPr>
            <a:t>La competencia general </a:t>
          </a:r>
        </a:p>
        <a:p>
          <a:pPr lvl="0" algn="l" defTabSz="711200">
            <a:lnSpc>
              <a:spcPct val="90000"/>
            </a:lnSpc>
            <a:spcBef>
              <a:spcPct val="0"/>
            </a:spcBef>
            <a:spcAft>
              <a:spcPct val="35000"/>
            </a:spcAft>
          </a:pPr>
          <a:r>
            <a:rPr lang="es-ES_tradnl" sz="1450" b="0" i="0" kern="1200" dirty="0" smtClean="0"/>
            <a:t>Describe las funciones profesionales más significativas del perfil profesional. Tomará como referente el conjunto de cualificaciones profesionales y las unidades de competencia incluidas. En los cursos de especialización, la competencia general podrá estar referida al Catálogo Nacional de Cualificaciones Profesionales.</a:t>
          </a:r>
          <a:endParaRPr lang="es-ES_tradnl" sz="1600" b="0" i="0" kern="1200" dirty="0" smtClean="0">
            <a:solidFill>
              <a:srgbClr val="FFFF00"/>
            </a:solidFill>
          </a:endParaRPr>
        </a:p>
      </dsp:txBody>
      <dsp:txXfrm>
        <a:off x="244474" y="664057"/>
        <a:ext cx="2685044" cy="3136391"/>
      </dsp:txXfrm>
    </dsp:sp>
    <dsp:sp modelId="{7CCF41F8-7531-4201-B895-782AF855AFA8}">
      <dsp:nvSpPr>
        <dsp:cNvPr id="0" name=""/>
        <dsp:cNvSpPr/>
      </dsp:nvSpPr>
      <dsp:spPr>
        <a:xfrm>
          <a:off x="3046440" y="576071"/>
          <a:ext cx="2631798" cy="331236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ts val="0"/>
            </a:spcAft>
          </a:pPr>
          <a:r>
            <a:rPr lang="es-ES_tradnl" sz="1500" b="0" i="0" kern="1200" dirty="0" smtClean="0">
              <a:solidFill>
                <a:srgbClr val="C00000"/>
              </a:solidFill>
            </a:rPr>
            <a:t>Las competencias profesionales, personales </a:t>
          </a:r>
        </a:p>
        <a:p>
          <a:pPr lvl="0" algn="l" defTabSz="666750">
            <a:lnSpc>
              <a:spcPct val="90000"/>
            </a:lnSpc>
            <a:spcBef>
              <a:spcPct val="0"/>
            </a:spcBef>
            <a:spcAft>
              <a:spcPts val="0"/>
            </a:spcAft>
          </a:pPr>
          <a:r>
            <a:rPr lang="es-ES_tradnl" sz="1500" b="0" i="0" kern="1200" dirty="0" smtClean="0">
              <a:solidFill>
                <a:srgbClr val="C00000"/>
              </a:solidFill>
            </a:rPr>
            <a:t>y sociales</a:t>
          </a:r>
        </a:p>
        <a:p>
          <a:pPr lvl="0" algn="l" defTabSz="666750">
            <a:lnSpc>
              <a:spcPct val="90000"/>
            </a:lnSpc>
            <a:spcBef>
              <a:spcPct val="0"/>
            </a:spcBef>
            <a:spcAft>
              <a:spcPts val="0"/>
            </a:spcAft>
          </a:pPr>
          <a:endParaRPr lang="es-ES_tradnl" sz="1500" b="0" i="0" kern="1200" dirty="0" smtClean="0">
            <a:solidFill>
              <a:srgbClr val="C00000"/>
            </a:solidFill>
          </a:endParaRPr>
        </a:p>
        <a:p>
          <a:pPr lvl="0" algn="l" defTabSz="666750">
            <a:lnSpc>
              <a:spcPct val="90000"/>
            </a:lnSpc>
            <a:spcBef>
              <a:spcPct val="0"/>
            </a:spcBef>
            <a:spcAft>
              <a:spcPct val="35000"/>
            </a:spcAft>
          </a:pPr>
          <a:r>
            <a:rPr lang="es-ES_tradnl" sz="1400" b="0" i="0" kern="1200" dirty="0" smtClean="0"/>
            <a:t>Describen el conjunto de conocimientos, destrezas y competencia, entendida ésta en términos de autonomía y responsabilidad, que permiten responder a los requerimientos del sector productivo, aumentar la </a:t>
          </a:r>
          <a:r>
            <a:rPr lang="es-ES_tradnl" sz="1400" b="0" i="0" kern="1200" dirty="0" err="1" smtClean="0"/>
            <a:t>empleabilidad</a:t>
          </a:r>
          <a:r>
            <a:rPr lang="es-ES_tradnl" sz="1400" b="0" i="0" kern="1200" dirty="0" smtClean="0"/>
            <a:t> y favorecer la cohesión social.</a:t>
          </a:r>
          <a:endParaRPr lang="es-ES_tradnl" sz="1500" b="0" i="0" kern="1200" dirty="0" smtClean="0">
            <a:solidFill>
              <a:srgbClr val="FFFF00"/>
            </a:solidFill>
          </a:endParaRPr>
        </a:p>
      </dsp:txBody>
      <dsp:txXfrm>
        <a:off x="3127377" y="657008"/>
        <a:ext cx="2469924" cy="3150489"/>
      </dsp:txXfrm>
    </dsp:sp>
    <dsp:sp modelId="{F5BA562C-1B23-45D1-B276-03A71486EF1F}">
      <dsp:nvSpPr>
        <dsp:cNvPr id="0" name=""/>
        <dsp:cNvSpPr/>
      </dsp:nvSpPr>
      <dsp:spPr>
        <a:xfrm>
          <a:off x="5707174" y="576071"/>
          <a:ext cx="1832575" cy="331236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ts val="0"/>
            </a:spcAft>
          </a:pPr>
          <a:r>
            <a:rPr lang="es-ES_tradnl" sz="1500" b="0" i="0" kern="1200" dirty="0" smtClean="0">
              <a:solidFill>
                <a:srgbClr val="C00000"/>
              </a:solidFill>
            </a:rPr>
            <a:t>Las cualificaciones profesionales y, </a:t>
          </a:r>
        </a:p>
        <a:p>
          <a:pPr lvl="0" algn="l" defTabSz="666750">
            <a:lnSpc>
              <a:spcPct val="90000"/>
            </a:lnSpc>
            <a:spcBef>
              <a:spcPct val="0"/>
            </a:spcBef>
            <a:spcAft>
              <a:spcPts val="0"/>
            </a:spcAft>
          </a:pPr>
          <a:r>
            <a:rPr lang="es-ES_tradnl" sz="1500" b="0" i="0" kern="1200" dirty="0" smtClean="0">
              <a:solidFill>
                <a:srgbClr val="C00000"/>
              </a:solidFill>
            </a:rPr>
            <a:t>en su caso, las unidades de competencia </a:t>
          </a:r>
        </a:p>
        <a:p>
          <a:pPr lvl="0" algn="l" defTabSz="666750">
            <a:lnSpc>
              <a:spcPct val="90000"/>
            </a:lnSpc>
            <a:spcBef>
              <a:spcPct val="0"/>
            </a:spcBef>
            <a:spcAft>
              <a:spcPct val="35000"/>
            </a:spcAft>
          </a:pPr>
          <a:endParaRPr lang="es-ES_tradnl" sz="1500" b="0" i="0" kern="1200" dirty="0" smtClean="0">
            <a:solidFill>
              <a:srgbClr val="FFFF00"/>
            </a:solidFill>
          </a:endParaRPr>
        </a:p>
        <a:p>
          <a:pPr lvl="0" algn="l" defTabSz="666750">
            <a:lnSpc>
              <a:spcPct val="90000"/>
            </a:lnSpc>
            <a:spcBef>
              <a:spcPct val="0"/>
            </a:spcBef>
            <a:spcAft>
              <a:spcPct val="35000"/>
            </a:spcAft>
          </a:pPr>
          <a:endParaRPr lang="es-ES_tradnl" sz="1500" b="0" i="0" kern="1200" dirty="0" smtClean="0">
            <a:solidFill>
              <a:srgbClr val="FFFF00"/>
            </a:solidFill>
          </a:endParaRPr>
        </a:p>
        <a:p>
          <a:pPr lvl="0" algn="l" defTabSz="666750">
            <a:lnSpc>
              <a:spcPct val="90000"/>
            </a:lnSpc>
            <a:spcBef>
              <a:spcPct val="0"/>
            </a:spcBef>
            <a:spcAft>
              <a:spcPct val="35000"/>
            </a:spcAft>
          </a:pPr>
          <a:r>
            <a:rPr lang="es-ES_tradnl" sz="1500" b="0" i="0" kern="1200" dirty="0" smtClean="0"/>
            <a:t>cuando se refieran al Catálogo Nacional de Cualificaciones Profesionales.</a:t>
          </a:r>
          <a:endParaRPr lang="es-ES_tradnl" sz="1500" b="0" i="0" kern="1200" dirty="0" smtClean="0">
            <a:solidFill>
              <a:srgbClr val="FFFF00"/>
            </a:solidFill>
          </a:endParaRPr>
        </a:p>
      </dsp:txBody>
      <dsp:txXfrm>
        <a:off x="5763532" y="632429"/>
        <a:ext cx="1719859" cy="319964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94BDF-5F3C-48CE-B1D2-33DFA44372D9}">
      <dsp:nvSpPr>
        <dsp:cNvPr id="0" name=""/>
        <dsp:cNvSpPr/>
      </dsp:nvSpPr>
      <dsp:spPr>
        <a:xfrm>
          <a:off x="0" y="0"/>
          <a:ext cx="7776864" cy="4104456"/>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2533932" numCol="1" spcCol="1270" anchor="t" anchorCtr="0">
          <a:noAutofit/>
        </a:bodyPr>
        <a:lstStyle/>
        <a:p>
          <a:pPr lvl="0" algn="l" defTabSz="800100">
            <a:lnSpc>
              <a:spcPct val="90000"/>
            </a:lnSpc>
            <a:spcBef>
              <a:spcPct val="0"/>
            </a:spcBef>
            <a:spcAft>
              <a:spcPct val="35000"/>
            </a:spcAft>
          </a:pPr>
          <a:r>
            <a:rPr lang="es-ES" sz="1800" kern="1200" dirty="0" smtClean="0">
              <a:effectLst>
                <a:outerShdw blurRad="38100" dist="38100" dir="2700000" algn="tl">
                  <a:srgbClr val="000000">
                    <a:alpha val="43137"/>
                  </a:srgbClr>
                </a:outerShdw>
              </a:effectLst>
            </a:rPr>
            <a:t>El currículo</a:t>
          </a:r>
          <a:endParaRPr lang="es-ES" sz="1800" kern="1200" dirty="0">
            <a:effectLst>
              <a:outerShdw blurRad="38100" dist="38100" dir="2700000" algn="tl">
                <a:srgbClr val="000000">
                  <a:alpha val="43137"/>
                </a:srgbClr>
              </a:outerShdw>
            </a:effectLst>
          </a:endParaRPr>
        </a:p>
      </dsp:txBody>
      <dsp:txXfrm>
        <a:off x="102183" y="102183"/>
        <a:ext cx="7572498" cy="3900090"/>
      </dsp:txXfrm>
    </dsp:sp>
    <dsp:sp modelId="{AF1DCDB4-35E8-457D-8B70-A08CE297EB5A}">
      <dsp:nvSpPr>
        <dsp:cNvPr id="0" name=""/>
        <dsp:cNvSpPr/>
      </dsp:nvSpPr>
      <dsp:spPr>
        <a:xfrm>
          <a:off x="144014" y="576062"/>
          <a:ext cx="7377967" cy="2736301"/>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Corresponde al Gobierno, mediante real decreto, establecer los aspectos básicos del currículo que constituyen las enseñanzas mínimas de los ciclos formativos y de los cursos de especialización de las enseñanzas de formación profesional</a:t>
          </a:r>
        </a:p>
        <a:p>
          <a:pPr lvl="0" algn="l" defTabSz="711200">
            <a:lnSpc>
              <a:spcPct val="90000"/>
            </a:lnSpc>
            <a:spcBef>
              <a:spcPct val="0"/>
            </a:spcBef>
            <a:spcAft>
              <a:spcPct val="35000"/>
            </a:spcAft>
          </a:pPr>
          <a:r>
            <a:rPr lang="es-ES_tradnl" sz="1600" kern="1200" dirty="0" smtClean="0"/>
            <a:t>Las Administraciones educativas establecerán los currículos correspondientes teniendo en cuenta la realidad socioeconómica del territorio de su competencia, así como las perspectivas de desarrollo</a:t>
          </a:r>
        </a:p>
        <a:p>
          <a:pPr lvl="0" algn="l" defTabSz="711200">
            <a:lnSpc>
              <a:spcPct val="90000"/>
            </a:lnSpc>
            <a:spcBef>
              <a:spcPct val="0"/>
            </a:spcBef>
            <a:spcAft>
              <a:spcPct val="35000"/>
            </a:spcAft>
          </a:pPr>
          <a:r>
            <a:rPr lang="es-ES_tradnl" sz="1600" kern="1200" dirty="0" smtClean="0"/>
            <a:t>Los centros de formación profesional aplicarán los currículos establecidos por la Administración educativa correspondiente, de acuerdo con las características y expectativas del alumnado, con especial atención a las necesidades de aquellas personas que presenten una discapacidad</a:t>
          </a:r>
          <a:endParaRPr lang="es-ES_tradnl" sz="1600" b="0" i="0" kern="1200" dirty="0" smtClean="0">
            <a:solidFill>
              <a:srgbClr val="FFFF00"/>
            </a:solidFill>
          </a:endParaRPr>
        </a:p>
      </dsp:txBody>
      <dsp:txXfrm>
        <a:off x="228165" y="660213"/>
        <a:ext cx="7209665" cy="25679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E9AB8-BA3D-4E91-8F3A-7E1B9E0CDDD3}">
      <dsp:nvSpPr>
        <dsp:cNvPr id="0" name=""/>
        <dsp:cNvSpPr/>
      </dsp:nvSpPr>
      <dsp:spPr>
        <a:xfrm>
          <a:off x="3614045" y="1440591"/>
          <a:ext cx="3097548" cy="417198"/>
        </a:xfrm>
        <a:custGeom>
          <a:avLst/>
          <a:gdLst/>
          <a:ahLst/>
          <a:cxnLst/>
          <a:rect l="0" t="0" r="0" b="0"/>
          <a:pathLst>
            <a:path>
              <a:moveTo>
                <a:pt x="0" y="0"/>
              </a:moveTo>
              <a:lnTo>
                <a:pt x="0" y="306944"/>
              </a:lnTo>
              <a:lnTo>
                <a:pt x="3097548" y="306944"/>
              </a:lnTo>
              <a:lnTo>
                <a:pt x="3097548" y="4171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D241C-8EF4-4393-A010-24D3DEE2B465}">
      <dsp:nvSpPr>
        <dsp:cNvPr id="0" name=""/>
        <dsp:cNvSpPr/>
      </dsp:nvSpPr>
      <dsp:spPr>
        <a:xfrm>
          <a:off x="3614045" y="1440591"/>
          <a:ext cx="1376657" cy="417198"/>
        </a:xfrm>
        <a:custGeom>
          <a:avLst/>
          <a:gdLst/>
          <a:ahLst/>
          <a:cxnLst/>
          <a:rect l="0" t="0" r="0" b="0"/>
          <a:pathLst>
            <a:path>
              <a:moveTo>
                <a:pt x="0" y="0"/>
              </a:moveTo>
              <a:lnTo>
                <a:pt x="0" y="306944"/>
              </a:lnTo>
              <a:lnTo>
                <a:pt x="1376657" y="306944"/>
              </a:lnTo>
              <a:lnTo>
                <a:pt x="1376657" y="4171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7206B-5B50-425C-9900-0D52D39E8432}">
      <dsp:nvSpPr>
        <dsp:cNvPr id="0" name=""/>
        <dsp:cNvSpPr/>
      </dsp:nvSpPr>
      <dsp:spPr>
        <a:xfrm>
          <a:off x="3559715" y="1440591"/>
          <a:ext cx="91440" cy="417198"/>
        </a:xfrm>
        <a:custGeom>
          <a:avLst/>
          <a:gdLst/>
          <a:ahLst/>
          <a:cxnLst/>
          <a:rect l="0" t="0" r="0" b="0"/>
          <a:pathLst>
            <a:path>
              <a:moveTo>
                <a:pt x="54330" y="0"/>
              </a:moveTo>
              <a:lnTo>
                <a:pt x="54330" y="306944"/>
              </a:lnTo>
              <a:lnTo>
                <a:pt x="45720" y="306944"/>
              </a:lnTo>
              <a:lnTo>
                <a:pt x="45720" y="4171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3BA37-9403-4D4C-9643-E2DB2558F37B}">
      <dsp:nvSpPr>
        <dsp:cNvPr id="0" name=""/>
        <dsp:cNvSpPr/>
      </dsp:nvSpPr>
      <dsp:spPr>
        <a:xfrm>
          <a:off x="2221154" y="1440591"/>
          <a:ext cx="1392891" cy="417198"/>
        </a:xfrm>
        <a:custGeom>
          <a:avLst/>
          <a:gdLst/>
          <a:ahLst/>
          <a:cxnLst/>
          <a:rect l="0" t="0" r="0" b="0"/>
          <a:pathLst>
            <a:path>
              <a:moveTo>
                <a:pt x="1392891" y="0"/>
              </a:moveTo>
              <a:lnTo>
                <a:pt x="1392891" y="306944"/>
              </a:lnTo>
              <a:lnTo>
                <a:pt x="0" y="306944"/>
              </a:lnTo>
              <a:lnTo>
                <a:pt x="0" y="4171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4D98E-E68E-4D3F-8E2B-615B610441BF}">
      <dsp:nvSpPr>
        <dsp:cNvPr id="0" name=""/>
        <dsp:cNvSpPr/>
      </dsp:nvSpPr>
      <dsp:spPr>
        <a:xfrm>
          <a:off x="681137" y="1440591"/>
          <a:ext cx="2932908" cy="417198"/>
        </a:xfrm>
        <a:custGeom>
          <a:avLst/>
          <a:gdLst/>
          <a:ahLst/>
          <a:cxnLst/>
          <a:rect l="0" t="0" r="0" b="0"/>
          <a:pathLst>
            <a:path>
              <a:moveTo>
                <a:pt x="2932908" y="0"/>
              </a:moveTo>
              <a:lnTo>
                <a:pt x="2932908" y="306944"/>
              </a:lnTo>
              <a:lnTo>
                <a:pt x="0" y="306944"/>
              </a:lnTo>
              <a:lnTo>
                <a:pt x="0" y="4171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67BEF-B641-442A-9C59-33CDBD965454}">
      <dsp:nvSpPr>
        <dsp:cNvPr id="0" name=""/>
        <dsp:cNvSpPr/>
      </dsp:nvSpPr>
      <dsp:spPr>
        <a:xfrm>
          <a:off x="3614045" y="681092"/>
          <a:ext cx="319865" cy="184345"/>
        </a:xfrm>
        <a:custGeom>
          <a:avLst/>
          <a:gdLst/>
          <a:ahLst/>
          <a:cxnLst/>
          <a:rect l="0" t="0" r="0" b="0"/>
          <a:pathLst>
            <a:path>
              <a:moveTo>
                <a:pt x="319865" y="0"/>
              </a:moveTo>
              <a:lnTo>
                <a:pt x="319865" y="74091"/>
              </a:lnTo>
              <a:lnTo>
                <a:pt x="0" y="74091"/>
              </a:lnTo>
              <a:lnTo>
                <a:pt x="0" y="1843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87DF0D-4CC3-48D7-8182-074935F2A982}">
      <dsp:nvSpPr>
        <dsp:cNvPr id="0" name=""/>
        <dsp:cNvSpPr/>
      </dsp:nvSpPr>
      <dsp:spPr>
        <a:xfrm>
          <a:off x="295206" y="234740"/>
          <a:ext cx="7277410" cy="446351"/>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4A6C4C-070D-4758-B6B0-37FD5A8EA33A}">
      <dsp:nvSpPr>
        <dsp:cNvPr id="0" name=""/>
        <dsp:cNvSpPr/>
      </dsp:nvSpPr>
      <dsp:spPr>
        <a:xfrm>
          <a:off x="427445" y="360368"/>
          <a:ext cx="7277410" cy="44635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0" i="0" kern="1200" dirty="0" smtClean="0"/>
            <a:t>Estructura de los títulos de formación profesional y de los cursos de especialización</a:t>
          </a:r>
          <a:endParaRPr lang="es-ES_tradnl" sz="1600" b="0" kern="1200" dirty="0"/>
        </a:p>
      </dsp:txBody>
      <dsp:txXfrm>
        <a:off x="440518" y="373441"/>
        <a:ext cx="7251264" cy="420205"/>
      </dsp:txXfrm>
    </dsp:sp>
    <dsp:sp modelId="{0D08BA3F-5727-4714-8F71-8972868A50EE}">
      <dsp:nvSpPr>
        <dsp:cNvPr id="0" name=""/>
        <dsp:cNvSpPr/>
      </dsp:nvSpPr>
      <dsp:spPr>
        <a:xfrm>
          <a:off x="1462233" y="865438"/>
          <a:ext cx="4303625" cy="575153"/>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AB3DC3-C63A-4D82-BBF6-CE8F2DB36E7A}">
      <dsp:nvSpPr>
        <dsp:cNvPr id="0" name=""/>
        <dsp:cNvSpPr/>
      </dsp:nvSpPr>
      <dsp:spPr>
        <a:xfrm>
          <a:off x="1594472" y="991065"/>
          <a:ext cx="4303625" cy="575153"/>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0" i="0" kern="1200" dirty="0" smtClean="0"/>
            <a:t>Identificación del título o curso de especialización:</a:t>
          </a:r>
          <a:endParaRPr lang="es-ES_tradnl" sz="1600" kern="1200" dirty="0"/>
        </a:p>
      </dsp:txBody>
      <dsp:txXfrm>
        <a:off x="1611318" y="1007911"/>
        <a:ext cx="4269933" cy="541461"/>
      </dsp:txXfrm>
    </dsp:sp>
    <dsp:sp modelId="{378C0D72-AEC1-47EE-91D4-6A000E9603A0}">
      <dsp:nvSpPr>
        <dsp:cNvPr id="0" name=""/>
        <dsp:cNvSpPr/>
      </dsp:nvSpPr>
      <dsp:spPr>
        <a:xfrm>
          <a:off x="673" y="1857790"/>
          <a:ext cx="1360926" cy="19770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17E510-F022-4C93-AF9E-60A68228B6D3}">
      <dsp:nvSpPr>
        <dsp:cNvPr id="0" name=""/>
        <dsp:cNvSpPr/>
      </dsp:nvSpPr>
      <dsp:spPr>
        <a:xfrm>
          <a:off x="132912" y="1983417"/>
          <a:ext cx="1360926" cy="19770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_tradnl" sz="1400" b="0" i="0" kern="1200" dirty="0" smtClean="0"/>
            <a:t>Denominación</a:t>
          </a:r>
          <a:endParaRPr lang="es-ES_tradnl" sz="1400" kern="1200" dirty="0"/>
        </a:p>
      </dsp:txBody>
      <dsp:txXfrm>
        <a:off x="172772" y="2023277"/>
        <a:ext cx="1281206" cy="1897305"/>
      </dsp:txXfrm>
    </dsp:sp>
    <dsp:sp modelId="{44F0280D-AE02-4394-BD75-3C3AA7BFED1D}">
      <dsp:nvSpPr>
        <dsp:cNvPr id="0" name=""/>
        <dsp:cNvSpPr/>
      </dsp:nvSpPr>
      <dsp:spPr>
        <a:xfrm>
          <a:off x="1626078" y="1857790"/>
          <a:ext cx="1190151" cy="19770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81C958-D5A2-484C-B8D2-0DF71664A039}">
      <dsp:nvSpPr>
        <dsp:cNvPr id="0" name=""/>
        <dsp:cNvSpPr/>
      </dsp:nvSpPr>
      <dsp:spPr>
        <a:xfrm>
          <a:off x="1758317" y="1983417"/>
          <a:ext cx="1190151" cy="19770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_tradnl" sz="1400" b="0" i="0" kern="1200" dirty="0" smtClean="0"/>
            <a:t>Nivel en el sistema educativo</a:t>
          </a:r>
          <a:endParaRPr lang="es-ES_tradnl" sz="1400" kern="1200" dirty="0"/>
        </a:p>
      </dsp:txBody>
      <dsp:txXfrm>
        <a:off x="1793175" y="2018275"/>
        <a:ext cx="1120435" cy="1907309"/>
      </dsp:txXfrm>
    </dsp:sp>
    <dsp:sp modelId="{D377E537-C04B-4CA0-BFDB-40DD3E6CA6E8}">
      <dsp:nvSpPr>
        <dsp:cNvPr id="0" name=""/>
        <dsp:cNvSpPr/>
      </dsp:nvSpPr>
      <dsp:spPr>
        <a:xfrm>
          <a:off x="3080709" y="1857790"/>
          <a:ext cx="1049452" cy="19770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C73E71-A9A2-4C14-A71E-378E1C76F30F}">
      <dsp:nvSpPr>
        <dsp:cNvPr id="0" name=""/>
        <dsp:cNvSpPr/>
      </dsp:nvSpPr>
      <dsp:spPr>
        <a:xfrm>
          <a:off x="3212948" y="1983417"/>
          <a:ext cx="1049452" cy="19770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_tradnl" sz="1400" b="0" i="0" kern="1200" dirty="0" smtClean="0"/>
            <a:t>Duración</a:t>
          </a:r>
          <a:endParaRPr lang="es-ES_tradnl" sz="1400" kern="1200" dirty="0"/>
        </a:p>
      </dsp:txBody>
      <dsp:txXfrm>
        <a:off x="3243685" y="2014154"/>
        <a:ext cx="987978" cy="1915551"/>
      </dsp:txXfrm>
    </dsp:sp>
    <dsp:sp modelId="{7489B94B-5DE5-4636-8CF8-73C78D2836DB}">
      <dsp:nvSpPr>
        <dsp:cNvPr id="0" name=""/>
        <dsp:cNvSpPr/>
      </dsp:nvSpPr>
      <dsp:spPr>
        <a:xfrm>
          <a:off x="4394639" y="1857790"/>
          <a:ext cx="1192127" cy="19770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E8D0385-4003-493A-B9FB-59E27C230688}">
      <dsp:nvSpPr>
        <dsp:cNvPr id="0" name=""/>
        <dsp:cNvSpPr/>
      </dsp:nvSpPr>
      <dsp:spPr>
        <a:xfrm>
          <a:off x="4526878" y="1983417"/>
          <a:ext cx="1192127" cy="19770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_tradnl" sz="1400" b="0" i="0" kern="1200" dirty="0" smtClean="0"/>
            <a:t>Familia o familias profesionales</a:t>
          </a:r>
          <a:endParaRPr lang="es-ES_tradnl" sz="1400" kern="1200" dirty="0"/>
        </a:p>
      </dsp:txBody>
      <dsp:txXfrm>
        <a:off x="4561794" y="2018333"/>
        <a:ext cx="1122295" cy="1907193"/>
      </dsp:txXfrm>
    </dsp:sp>
    <dsp:sp modelId="{317E0550-2789-490D-9E23-154A441CB066}">
      <dsp:nvSpPr>
        <dsp:cNvPr id="0" name=""/>
        <dsp:cNvSpPr/>
      </dsp:nvSpPr>
      <dsp:spPr>
        <a:xfrm>
          <a:off x="5851245" y="1857790"/>
          <a:ext cx="1720697" cy="19770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30679E-F163-4D06-90B7-083B00EAAF6C}">
      <dsp:nvSpPr>
        <dsp:cNvPr id="0" name=""/>
        <dsp:cNvSpPr/>
      </dsp:nvSpPr>
      <dsp:spPr>
        <a:xfrm>
          <a:off x="5983484" y="1983417"/>
          <a:ext cx="1720697" cy="19770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_tradnl" sz="1200" b="0" i="0" kern="1200" dirty="0" smtClean="0"/>
            <a:t>Nivel en el Marco Español de Cualificaciones y, para los ciclos formativos de grado superior, además, nivel del Marco Español de Cualificaciones para la Educación Superior</a:t>
          </a:r>
          <a:endParaRPr lang="es-ES_tradnl" sz="1200" kern="1200" dirty="0"/>
        </a:p>
      </dsp:txBody>
      <dsp:txXfrm>
        <a:off x="6033881" y="2033814"/>
        <a:ext cx="1619903" cy="18762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EEC1-5253-49F0-9A48-AC782DF268E4}">
      <dsp:nvSpPr>
        <dsp:cNvPr id="0" name=""/>
        <dsp:cNvSpPr/>
      </dsp:nvSpPr>
      <dsp:spPr>
        <a:xfrm>
          <a:off x="2639" y="1034393"/>
          <a:ext cx="1434582" cy="2301471"/>
        </a:xfrm>
        <a:prstGeom prst="roundRect">
          <a:avLst>
            <a:gd name="adj" fmla="val 10000"/>
          </a:avLst>
        </a:prstGeom>
        <a:gradFill rotWithShape="0">
          <a:gsLst>
            <a:gs pos="0">
              <a:schemeClr val="accent1">
                <a:alpha val="80000"/>
                <a:hueOff val="0"/>
                <a:satOff val="0"/>
                <a:lumOff val="0"/>
                <a:alphaOff val="0"/>
                <a:tint val="50000"/>
                <a:satMod val="300000"/>
              </a:schemeClr>
            </a:gs>
            <a:gs pos="35000">
              <a:schemeClr val="accent1">
                <a:alpha val="80000"/>
                <a:hueOff val="0"/>
                <a:satOff val="0"/>
                <a:lumOff val="0"/>
                <a:alphaOff val="0"/>
                <a:tint val="37000"/>
                <a:satMod val="300000"/>
              </a:schemeClr>
            </a:gs>
            <a:gs pos="100000">
              <a:schemeClr val="accent1">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b="0" i="0" kern="1200" dirty="0" smtClean="0"/>
            <a:t>Estructura de los módulos profesionales</a:t>
          </a:r>
          <a:endParaRPr lang="es-ES_tradnl" sz="1800" b="0" kern="1200" dirty="0"/>
        </a:p>
      </dsp:txBody>
      <dsp:txXfrm>
        <a:off x="44656" y="1076410"/>
        <a:ext cx="1350548" cy="2217437"/>
      </dsp:txXfrm>
    </dsp:sp>
    <dsp:sp modelId="{D1DF36DF-B91E-41B1-9323-C039FE6C1C9C}">
      <dsp:nvSpPr>
        <dsp:cNvPr id="0" name=""/>
        <dsp:cNvSpPr/>
      </dsp:nvSpPr>
      <dsp:spPr>
        <a:xfrm>
          <a:off x="1437222" y="2177021"/>
          <a:ext cx="314965" cy="16215"/>
        </a:xfrm>
        <a:custGeom>
          <a:avLst/>
          <a:gdLst/>
          <a:ahLst/>
          <a:cxnLst/>
          <a:rect l="0" t="0" r="0" b="0"/>
          <a:pathLst>
            <a:path>
              <a:moveTo>
                <a:pt x="0" y="8107"/>
              </a:moveTo>
              <a:lnTo>
                <a:pt x="314965" y="810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1586831" y="2177254"/>
        <a:ext cx="15748" cy="15748"/>
      </dsp:txXfrm>
    </dsp:sp>
    <dsp:sp modelId="{5FD34512-4A23-4F14-8768-5EC7CAD9826B}">
      <dsp:nvSpPr>
        <dsp:cNvPr id="0" name=""/>
        <dsp:cNvSpPr/>
      </dsp:nvSpPr>
      <dsp:spPr>
        <a:xfrm>
          <a:off x="1752188" y="786280"/>
          <a:ext cx="1199350" cy="2797696"/>
        </a:xfrm>
        <a:prstGeom prst="roundRect">
          <a:avLst>
            <a:gd name="adj" fmla="val 10000"/>
          </a:avLst>
        </a:prstGeom>
        <a:gradFill rotWithShape="0">
          <a:gsLst>
            <a:gs pos="0">
              <a:schemeClr val="accent1">
                <a:alpha val="70000"/>
                <a:hueOff val="0"/>
                <a:satOff val="0"/>
                <a:lumOff val="0"/>
                <a:alphaOff val="0"/>
                <a:tint val="50000"/>
                <a:satMod val="300000"/>
              </a:schemeClr>
            </a:gs>
            <a:gs pos="35000">
              <a:schemeClr val="accent1">
                <a:alpha val="70000"/>
                <a:hueOff val="0"/>
                <a:satOff val="0"/>
                <a:lumOff val="0"/>
                <a:alphaOff val="0"/>
                <a:tint val="37000"/>
                <a:satMod val="300000"/>
              </a:schemeClr>
            </a:gs>
            <a:gs pos="100000">
              <a:schemeClr val="accent1">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i="0" kern="1200" dirty="0" smtClean="0"/>
            <a:t>estarán definidos en resultados </a:t>
          </a:r>
          <a:r>
            <a:rPr lang="es-ES" sz="1300" b="0" i="0" kern="1200" dirty="0" smtClean="0"/>
            <a:t>aprendizaje</a:t>
          </a:r>
          <a:r>
            <a:rPr lang="es-ES" sz="1400" b="0" i="0" kern="1200" dirty="0" smtClean="0"/>
            <a:t>, criterios de evaluación  contenidos</a:t>
          </a:r>
          <a:endParaRPr lang="es-ES_tradnl" sz="1400" kern="1200" dirty="0"/>
        </a:p>
      </dsp:txBody>
      <dsp:txXfrm>
        <a:off x="1787316" y="821408"/>
        <a:ext cx="1129094" cy="2727440"/>
      </dsp:txXfrm>
    </dsp:sp>
    <dsp:sp modelId="{05C84A46-37B0-4593-BECF-17258E9C3575}">
      <dsp:nvSpPr>
        <dsp:cNvPr id="0" name=""/>
        <dsp:cNvSpPr/>
      </dsp:nvSpPr>
      <dsp:spPr>
        <a:xfrm rot="16874489">
          <a:off x="2301187" y="1384685"/>
          <a:ext cx="1615669" cy="16215"/>
        </a:xfrm>
        <a:custGeom>
          <a:avLst/>
          <a:gdLst/>
          <a:ahLst/>
          <a:cxnLst/>
          <a:rect l="0" t="0" r="0" b="0"/>
          <a:pathLst>
            <a:path>
              <a:moveTo>
                <a:pt x="0" y="8107"/>
              </a:moveTo>
              <a:lnTo>
                <a:pt x="1615669"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068630" y="1352401"/>
        <a:ext cx="80783" cy="80783"/>
      </dsp:txXfrm>
    </dsp:sp>
    <dsp:sp modelId="{18721C94-B41A-4574-83D0-E217F6534FBF}">
      <dsp:nvSpPr>
        <dsp:cNvPr id="0" name=""/>
        <dsp:cNvSpPr/>
      </dsp:nvSpPr>
      <dsp:spPr>
        <a:xfrm>
          <a:off x="3266504" y="403603"/>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_tradnl" sz="1600" b="0" i="0" kern="1200" dirty="0" smtClean="0"/>
            <a:t>Denominación código</a:t>
          </a:r>
          <a:endParaRPr lang="es-ES_tradnl" sz="1600" kern="1200" dirty="0"/>
        </a:p>
      </dsp:txBody>
      <dsp:txXfrm>
        <a:off x="3278035" y="415134"/>
        <a:ext cx="4412649" cy="370645"/>
      </dsp:txXfrm>
    </dsp:sp>
    <dsp:sp modelId="{D4DB76B3-00DB-4450-861C-19BEDE83AA85}">
      <dsp:nvSpPr>
        <dsp:cNvPr id="0" name=""/>
        <dsp:cNvSpPr/>
      </dsp:nvSpPr>
      <dsp:spPr>
        <a:xfrm rot="17132988">
          <a:off x="2521565" y="1611066"/>
          <a:ext cx="1174912" cy="16215"/>
        </a:xfrm>
        <a:custGeom>
          <a:avLst/>
          <a:gdLst/>
          <a:ahLst/>
          <a:cxnLst/>
          <a:rect l="0" t="0" r="0" b="0"/>
          <a:pathLst>
            <a:path>
              <a:moveTo>
                <a:pt x="0" y="8107"/>
              </a:moveTo>
              <a:lnTo>
                <a:pt x="1174912"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079649" y="1589801"/>
        <a:ext cx="58745" cy="58745"/>
      </dsp:txXfrm>
    </dsp:sp>
    <dsp:sp modelId="{1AA06BB2-67DB-42BE-9B7A-CF6962AC5E21}">
      <dsp:nvSpPr>
        <dsp:cNvPr id="0" name=""/>
        <dsp:cNvSpPr/>
      </dsp:nvSpPr>
      <dsp:spPr>
        <a:xfrm>
          <a:off x="3266504" y="856366"/>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Objetivos expresados en resultados  aprendizaje</a:t>
          </a:r>
          <a:endParaRPr lang="es-ES_tradnl" sz="1600" kern="1200" dirty="0"/>
        </a:p>
      </dsp:txBody>
      <dsp:txXfrm>
        <a:off x="3278035" y="867897"/>
        <a:ext cx="4412649" cy="370645"/>
      </dsp:txXfrm>
    </dsp:sp>
    <dsp:sp modelId="{37EE15A8-4611-485F-B64F-A0226709F3D4}">
      <dsp:nvSpPr>
        <dsp:cNvPr id="0" name=""/>
        <dsp:cNvSpPr/>
      </dsp:nvSpPr>
      <dsp:spPr>
        <a:xfrm rot="17692822">
          <a:off x="2734708" y="1837448"/>
          <a:ext cx="748626" cy="16215"/>
        </a:xfrm>
        <a:custGeom>
          <a:avLst/>
          <a:gdLst/>
          <a:ahLst/>
          <a:cxnLst/>
          <a:rect l="0" t="0" r="0" b="0"/>
          <a:pathLst>
            <a:path>
              <a:moveTo>
                <a:pt x="0" y="8107"/>
              </a:moveTo>
              <a:lnTo>
                <a:pt x="748626"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090306" y="1826840"/>
        <a:ext cx="37431" cy="37431"/>
      </dsp:txXfrm>
    </dsp:sp>
    <dsp:sp modelId="{F7EDB5FE-5EA6-492A-B4C9-0C0F6DE9B6CC}">
      <dsp:nvSpPr>
        <dsp:cNvPr id="0" name=""/>
        <dsp:cNvSpPr/>
      </dsp:nvSpPr>
      <dsp:spPr>
        <a:xfrm>
          <a:off x="3266504" y="1309130"/>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Criterios de evaluación</a:t>
          </a:r>
          <a:endParaRPr lang="es-ES_tradnl" sz="1600" kern="1200" dirty="0"/>
        </a:p>
      </dsp:txBody>
      <dsp:txXfrm>
        <a:off x="3278035" y="1320661"/>
        <a:ext cx="4412649" cy="370645"/>
      </dsp:txXfrm>
    </dsp:sp>
    <dsp:sp modelId="{CC5658A2-D1C1-4F77-BE47-E8BD3E5A418F}">
      <dsp:nvSpPr>
        <dsp:cNvPr id="0" name=""/>
        <dsp:cNvSpPr/>
      </dsp:nvSpPr>
      <dsp:spPr>
        <a:xfrm rot="19457599">
          <a:off x="2915081" y="2063830"/>
          <a:ext cx="387881" cy="16215"/>
        </a:xfrm>
        <a:custGeom>
          <a:avLst/>
          <a:gdLst/>
          <a:ahLst/>
          <a:cxnLst/>
          <a:rect l="0" t="0" r="0" b="0"/>
          <a:pathLst>
            <a:path>
              <a:moveTo>
                <a:pt x="0" y="8107"/>
              </a:moveTo>
              <a:lnTo>
                <a:pt x="387881"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099324" y="2062241"/>
        <a:ext cx="19394" cy="19394"/>
      </dsp:txXfrm>
    </dsp:sp>
    <dsp:sp modelId="{5B102C82-F39B-4F04-AC86-9C9A8A1712CA}">
      <dsp:nvSpPr>
        <dsp:cNvPr id="0" name=""/>
        <dsp:cNvSpPr/>
      </dsp:nvSpPr>
      <dsp:spPr>
        <a:xfrm>
          <a:off x="3266504" y="1761893"/>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Contenidos básicos del currículo </a:t>
          </a:r>
          <a:r>
            <a:rPr lang="es-ES" sz="1400" b="0" i="0" kern="1200" dirty="0" smtClean="0"/>
            <a:t>                       (procedimientos, conceptos y actitudes)</a:t>
          </a:r>
          <a:endParaRPr lang="es-ES_tradnl" sz="1400" kern="1200" dirty="0"/>
        </a:p>
      </dsp:txBody>
      <dsp:txXfrm>
        <a:off x="3278035" y="1773424"/>
        <a:ext cx="4412649" cy="370645"/>
      </dsp:txXfrm>
    </dsp:sp>
    <dsp:sp modelId="{950375AE-35F1-491B-8634-285E6DCABC6F}">
      <dsp:nvSpPr>
        <dsp:cNvPr id="0" name=""/>
        <dsp:cNvSpPr/>
      </dsp:nvSpPr>
      <dsp:spPr>
        <a:xfrm rot="2142401">
          <a:off x="2915081" y="2290211"/>
          <a:ext cx="387881" cy="16215"/>
        </a:xfrm>
        <a:custGeom>
          <a:avLst/>
          <a:gdLst/>
          <a:ahLst/>
          <a:cxnLst/>
          <a:rect l="0" t="0" r="0" b="0"/>
          <a:pathLst>
            <a:path>
              <a:moveTo>
                <a:pt x="0" y="8107"/>
              </a:moveTo>
              <a:lnTo>
                <a:pt x="387881"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099324" y="2288622"/>
        <a:ext cx="19394" cy="19394"/>
      </dsp:txXfrm>
    </dsp:sp>
    <dsp:sp modelId="{D3C8F187-991C-44EF-9319-DB674D838DE6}">
      <dsp:nvSpPr>
        <dsp:cNvPr id="0" name=""/>
        <dsp:cNvSpPr/>
      </dsp:nvSpPr>
      <dsp:spPr>
        <a:xfrm>
          <a:off x="3266504" y="2214657"/>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Orientaciones pedagógicas</a:t>
          </a:r>
          <a:endParaRPr lang="es-ES_tradnl" sz="1600" kern="1200" dirty="0"/>
        </a:p>
      </dsp:txBody>
      <dsp:txXfrm>
        <a:off x="3278035" y="2226188"/>
        <a:ext cx="4412649" cy="370645"/>
      </dsp:txXfrm>
    </dsp:sp>
    <dsp:sp modelId="{633BE16D-390C-4D13-B6FA-1555D7E9B10B}">
      <dsp:nvSpPr>
        <dsp:cNvPr id="0" name=""/>
        <dsp:cNvSpPr/>
      </dsp:nvSpPr>
      <dsp:spPr>
        <a:xfrm rot="3907178">
          <a:off x="2734708" y="2516593"/>
          <a:ext cx="748626" cy="16215"/>
        </a:xfrm>
        <a:custGeom>
          <a:avLst/>
          <a:gdLst/>
          <a:ahLst/>
          <a:cxnLst/>
          <a:rect l="0" t="0" r="0" b="0"/>
          <a:pathLst>
            <a:path>
              <a:moveTo>
                <a:pt x="0" y="8107"/>
              </a:moveTo>
              <a:lnTo>
                <a:pt x="748626"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090306" y="2505985"/>
        <a:ext cx="37431" cy="37431"/>
      </dsp:txXfrm>
    </dsp:sp>
    <dsp:sp modelId="{F0B50FB4-FFD3-4570-B2B9-F5732017CB5D}">
      <dsp:nvSpPr>
        <dsp:cNvPr id="0" name=""/>
        <dsp:cNvSpPr/>
      </dsp:nvSpPr>
      <dsp:spPr>
        <a:xfrm>
          <a:off x="3266504" y="2667420"/>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Duración mínima en horas</a:t>
          </a:r>
          <a:endParaRPr lang="es-ES_tradnl" sz="1600" kern="1200" dirty="0"/>
        </a:p>
      </dsp:txBody>
      <dsp:txXfrm>
        <a:off x="3278035" y="2678951"/>
        <a:ext cx="4412649" cy="370645"/>
      </dsp:txXfrm>
    </dsp:sp>
    <dsp:sp modelId="{3FAE2774-19CE-472E-B916-BC4508C025E5}">
      <dsp:nvSpPr>
        <dsp:cNvPr id="0" name=""/>
        <dsp:cNvSpPr/>
      </dsp:nvSpPr>
      <dsp:spPr>
        <a:xfrm rot="4467012">
          <a:off x="2521565" y="2742975"/>
          <a:ext cx="1174912" cy="16215"/>
        </a:xfrm>
        <a:custGeom>
          <a:avLst/>
          <a:gdLst/>
          <a:ahLst/>
          <a:cxnLst/>
          <a:rect l="0" t="0" r="0" b="0"/>
          <a:pathLst>
            <a:path>
              <a:moveTo>
                <a:pt x="0" y="8107"/>
              </a:moveTo>
              <a:lnTo>
                <a:pt x="1174912"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079649" y="2721710"/>
        <a:ext cx="58745" cy="58745"/>
      </dsp:txXfrm>
    </dsp:sp>
    <dsp:sp modelId="{2D632BC6-CCE9-4DED-827E-B366956B65DD}">
      <dsp:nvSpPr>
        <dsp:cNvPr id="0" name=""/>
        <dsp:cNvSpPr/>
      </dsp:nvSpPr>
      <dsp:spPr>
        <a:xfrm>
          <a:off x="3266504" y="3120183"/>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Número de créditos ECTS</a:t>
          </a:r>
          <a:endParaRPr lang="es-ES_tradnl" sz="1600" kern="1200" dirty="0"/>
        </a:p>
      </dsp:txBody>
      <dsp:txXfrm>
        <a:off x="3278035" y="3131714"/>
        <a:ext cx="4412649" cy="370645"/>
      </dsp:txXfrm>
    </dsp:sp>
    <dsp:sp modelId="{1978BED8-6B81-43CE-99BC-A6AAD14EFE32}">
      <dsp:nvSpPr>
        <dsp:cNvPr id="0" name=""/>
        <dsp:cNvSpPr/>
      </dsp:nvSpPr>
      <dsp:spPr>
        <a:xfrm rot="4725511">
          <a:off x="2301187" y="2969357"/>
          <a:ext cx="1615669" cy="16215"/>
        </a:xfrm>
        <a:custGeom>
          <a:avLst/>
          <a:gdLst/>
          <a:ahLst/>
          <a:cxnLst/>
          <a:rect l="0" t="0" r="0" b="0"/>
          <a:pathLst>
            <a:path>
              <a:moveTo>
                <a:pt x="0" y="8107"/>
              </a:moveTo>
              <a:lnTo>
                <a:pt x="1615669" y="8107"/>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068630" y="2937073"/>
        <a:ext cx="80783" cy="80783"/>
      </dsp:txXfrm>
    </dsp:sp>
    <dsp:sp modelId="{345EA1BA-19D9-406F-BA01-1A392F05A1A9}">
      <dsp:nvSpPr>
        <dsp:cNvPr id="0" name=""/>
        <dsp:cNvSpPr/>
      </dsp:nvSpPr>
      <dsp:spPr>
        <a:xfrm>
          <a:off x="3266504" y="3572947"/>
          <a:ext cx="4435711" cy="393707"/>
        </a:xfrm>
        <a:prstGeom prst="roundRect">
          <a:avLst>
            <a:gd name="adj" fmla="val 10000"/>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r" defTabSz="711200">
            <a:lnSpc>
              <a:spcPct val="90000"/>
            </a:lnSpc>
            <a:spcBef>
              <a:spcPct val="0"/>
            </a:spcBef>
            <a:spcAft>
              <a:spcPct val="35000"/>
            </a:spcAft>
          </a:pPr>
          <a:r>
            <a:rPr lang="es-ES" sz="1600" b="0" i="0" kern="1200" dirty="0" smtClean="0"/>
            <a:t>Requisitos del profesorado</a:t>
          </a:r>
          <a:endParaRPr lang="es-ES_tradnl" sz="1600" kern="1200" dirty="0"/>
        </a:p>
      </dsp:txBody>
      <dsp:txXfrm>
        <a:off x="3278035" y="3584478"/>
        <a:ext cx="4412649" cy="3706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C9126-2613-4257-8DF1-DB30EEDC4D2B}">
      <dsp:nvSpPr>
        <dsp:cNvPr id="0" name=""/>
        <dsp:cNvSpPr/>
      </dsp:nvSpPr>
      <dsp:spPr>
        <a:xfrm>
          <a:off x="23507" y="0"/>
          <a:ext cx="7609340" cy="746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ts val="0"/>
            </a:spcAft>
          </a:pPr>
          <a:r>
            <a:rPr lang="es-ES_tradnl" sz="2200" b="0" kern="1200" dirty="0" smtClean="0"/>
            <a:t>Módulos profesionales que configuran los ciclos formativos</a:t>
          </a:r>
          <a:endParaRPr lang="es-ES_tradnl" sz="2200" b="0" kern="1200" dirty="0"/>
        </a:p>
      </dsp:txBody>
      <dsp:txXfrm>
        <a:off x="45362" y="21855"/>
        <a:ext cx="7565630" cy="702465"/>
      </dsp:txXfrm>
    </dsp:sp>
    <dsp:sp modelId="{DF8C1264-97E4-4603-AC1E-AC77479DF6A1}">
      <dsp:nvSpPr>
        <dsp:cNvPr id="0" name=""/>
        <dsp:cNvSpPr/>
      </dsp:nvSpPr>
      <dsp:spPr>
        <a:xfrm>
          <a:off x="784441" y="746175"/>
          <a:ext cx="740693" cy="479568"/>
        </a:xfrm>
        <a:custGeom>
          <a:avLst/>
          <a:gdLst/>
          <a:ahLst/>
          <a:cxnLst/>
          <a:rect l="0" t="0" r="0" b="0"/>
          <a:pathLst>
            <a:path>
              <a:moveTo>
                <a:pt x="0" y="0"/>
              </a:moveTo>
              <a:lnTo>
                <a:pt x="0" y="479568"/>
              </a:lnTo>
              <a:lnTo>
                <a:pt x="740693" y="479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DD2AA-0721-439D-BC32-22BA4C726598}">
      <dsp:nvSpPr>
        <dsp:cNvPr id="0" name=""/>
        <dsp:cNvSpPr/>
      </dsp:nvSpPr>
      <dsp:spPr>
        <a:xfrm>
          <a:off x="1525135" y="898862"/>
          <a:ext cx="6104444" cy="6537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ts val="0"/>
            </a:spcAft>
          </a:pPr>
          <a:r>
            <a:rPr lang="es-ES_tradnl" sz="1800" b="0" kern="1200" dirty="0" smtClean="0"/>
            <a:t>Módulos asociados a unidades de competencia del Catálogo Nacional de Cualificaciones Profesionales</a:t>
          </a:r>
          <a:endParaRPr lang="es-ES_tradnl" sz="1800" b="0" kern="1200" dirty="0"/>
        </a:p>
      </dsp:txBody>
      <dsp:txXfrm>
        <a:off x="1544283" y="918010"/>
        <a:ext cx="6066148" cy="615466"/>
      </dsp:txXfrm>
    </dsp:sp>
    <dsp:sp modelId="{5A9D2F7A-5CD1-43C6-8513-43BECAB7DBF7}">
      <dsp:nvSpPr>
        <dsp:cNvPr id="0" name=""/>
        <dsp:cNvSpPr/>
      </dsp:nvSpPr>
      <dsp:spPr>
        <a:xfrm>
          <a:off x="784441" y="746175"/>
          <a:ext cx="740693" cy="1145721"/>
        </a:xfrm>
        <a:custGeom>
          <a:avLst/>
          <a:gdLst/>
          <a:ahLst/>
          <a:cxnLst/>
          <a:rect l="0" t="0" r="0" b="0"/>
          <a:pathLst>
            <a:path>
              <a:moveTo>
                <a:pt x="0" y="0"/>
              </a:moveTo>
              <a:lnTo>
                <a:pt x="0" y="1145721"/>
              </a:lnTo>
              <a:lnTo>
                <a:pt x="740693" y="1145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8405C-1040-4BCD-A899-0B639699AB20}">
      <dsp:nvSpPr>
        <dsp:cNvPr id="0" name=""/>
        <dsp:cNvSpPr/>
      </dsp:nvSpPr>
      <dsp:spPr>
        <a:xfrm>
          <a:off x="1525135" y="1665715"/>
          <a:ext cx="6104444" cy="45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S_tradnl" sz="1800" b="0" kern="1200" dirty="0" smtClean="0"/>
            <a:t>Módulo </a:t>
          </a:r>
          <a:r>
            <a:rPr lang="es-ES_tradnl" sz="1800" b="0" kern="1200" dirty="0"/>
            <a:t>de formación y orientación laboral</a:t>
          </a:r>
        </a:p>
      </dsp:txBody>
      <dsp:txXfrm>
        <a:off x="1538384" y="1678964"/>
        <a:ext cx="6077946" cy="425863"/>
      </dsp:txXfrm>
    </dsp:sp>
    <dsp:sp modelId="{F448D2EC-1FA0-47C1-87F5-A2F70B130525}">
      <dsp:nvSpPr>
        <dsp:cNvPr id="0" name=""/>
        <dsp:cNvSpPr/>
      </dsp:nvSpPr>
      <dsp:spPr>
        <a:xfrm>
          <a:off x="784441" y="746175"/>
          <a:ext cx="740693" cy="1711173"/>
        </a:xfrm>
        <a:custGeom>
          <a:avLst/>
          <a:gdLst/>
          <a:ahLst/>
          <a:cxnLst/>
          <a:rect l="0" t="0" r="0" b="0"/>
          <a:pathLst>
            <a:path>
              <a:moveTo>
                <a:pt x="0" y="0"/>
              </a:moveTo>
              <a:lnTo>
                <a:pt x="0" y="1711173"/>
              </a:lnTo>
              <a:lnTo>
                <a:pt x="740693" y="17111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CE9E0-0D1B-48DC-947E-A7B2E4DE1174}">
      <dsp:nvSpPr>
        <dsp:cNvPr id="0" name=""/>
        <dsp:cNvSpPr/>
      </dsp:nvSpPr>
      <dsp:spPr>
        <a:xfrm>
          <a:off x="1525135" y="2231167"/>
          <a:ext cx="6104444" cy="45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pt-BR" sz="1800" b="0" kern="1200" dirty="0" smtClean="0"/>
            <a:t>Módulo </a:t>
          </a:r>
          <a:r>
            <a:rPr lang="pt-BR" sz="1800" b="0" kern="1200" dirty="0"/>
            <a:t>de empresa e iniciativa </a:t>
          </a:r>
          <a:r>
            <a:rPr lang="pt-BR" sz="1800" b="0" kern="1200" dirty="0" err="1" smtClean="0"/>
            <a:t>emprendedora</a:t>
          </a:r>
          <a:endParaRPr lang="es-ES_tradnl" sz="1800" b="0" kern="1200" dirty="0"/>
        </a:p>
      </dsp:txBody>
      <dsp:txXfrm>
        <a:off x="1538384" y="2244416"/>
        <a:ext cx="6077946" cy="425863"/>
      </dsp:txXfrm>
    </dsp:sp>
    <dsp:sp modelId="{CABA11E2-2BCA-45A8-AB59-3E3218C2F32F}">
      <dsp:nvSpPr>
        <dsp:cNvPr id="0" name=""/>
        <dsp:cNvSpPr/>
      </dsp:nvSpPr>
      <dsp:spPr>
        <a:xfrm>
          <a:off x="784441" y="746175"/>
          <a:ext cx="740693" cy="2276625"/>
        </a:xfrm>
        <a:custGeom>
          <a:avLst/>
          <a:gdLst/>
          <a:ahLst/>
          <a:cxnLst/>
          <a:rect l="0" t="0" r="0" b="0"/>
          <a:pathLst>
            <a:path>
              <a:moveTo>
                <a:pt x="0" y="0"/>
              </a:moveTo>
              <a:lnTo>
                <a:pt x="0" y="2276625"/>
              </a:lnTo>
              <a:lnTo>
                <a:pt x="740693" y="2276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A37BB-2CFD-4358-B6E5-DA14006FF5AD}">
      <dsp:nvSpPr>
        <dsp:cNvPr id="0" name=""/>
        <dsp:cNvSpPr/>
      </dsp:nvSpPr>
      <dsp:spPr>
        <a:xfrm>
          <a:off x="1525135" y="2796620"/>
          <a:ext cx="6104444" cy="45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S_tradnl" sz="1800" b="0" kern="1200" dirty="0" smtClean="0"/>
            <a:t>Módulo </a:t>
          </a:r>
          <a:r>
            <a:rPr lang="es-ES_tradnl" sz="1800" b="0" kern="1200" dirty="0"/>
            <a:t>de formación en centros de </a:t>
          </a:r>
          <a:r>
            <a:rPr lang="es-ES_tradnl" sz="1800" b="0" kern="1200" dirty="0" smtClean="0"/>
            <a:t>trabajo</a:t>
          </a:r>
          <a:endParaRPr lang="es-ES_tradnl" sz="1800" b="0" kern="1200" dirty="0"/>
        </a:p>
      </dsp:txBody>
      <dsp:txXfrm>
        <a:off x="1538384" y="2809869"/>
        <a:ext cx="6077946" cy="425863"/>
      </dsp:txXfrm>
    </dsp:sp>
    <dsp:sp modelId="{66D1DBE9-37FA-4592-866D-C631F52FF88C}">
      <dsp:nvSpPr>
        <dsp:cNvPr id="0" name=""/>
        <dsp:cNvSpPr/>
      </dsp:nvSpPr>
      <dsp:spPr>
        <a:xfrm>
          <a:off x="784441" y="746175"/>
          <a:ext cx="740693" cy="2925016"/>
        </a:xfrm>
        <a:custGeom>
          <a:avLst/>
          <a:gdLst/>
          <a:ahLst/>
          <a:cxnLst/>
          <a:rect l="0" t="0" r="0" b="0"/>
          <a:pathLst>
            <a:path>
              <a:moveTo>
                <a:pt x="0" y="0"/>
              </a:moveTo>
              <a:lnTo>
                <a:pt x="0" y="2925016"/>
              </a:lnTo>
              <a:lnTo>
                <a:pt x="740693" y="29250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AE90D-FE0F-4FF8-8062-4AED5FBC3F68}">
      <dsp:nvSpPr>
        <dsp:cNvPr id="0" name=""/>
        <dsp:cNvSpPr/>
      </dsp:nvSpPr>
      <dsp:spPr>
        <a:xfrm>
          <a:off x="1525135" y="3362072"/>
          <a:ext cx="6104444" cy="618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S_tradnl" sz="1800" b="0" kern="1200" dirty="0" smtClean="0"/>
            <a:t>Módulo </a:t>
          </a:r>
          <a:r>
            <a:rPr lang="es-ES_tradnl" sz="1800" b="0" kern="1200" dirty="0"/>
            <a:t>de proyecto, sólo para ciclos formativos de grado </a:t>
          </a:r>
          <a:r>
            <a:rPr lang="es-ES_tradnl" sz="1800" b="0" kern="1200" dirty="0" smtClean="0"/>
            <a:t>superior</a:t>
          </a:r>
          <a:endParaRPr lang="es-ES_tradnl" sz="1800" b="0" kern="1200" dirty="0"/>
        </a:p>
      </dsp:txBody>
      <dsp:txXfrm>
        <a:off x="1543243" y="3380180"/>
        <a:ext cx="6068228" cy="5820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BCA94-FF5A-43D6-A7F3-4ADBEB3116AA}">
      <dsp:nvSpPr>
        <dsp:cNvPr id="0" name=""/>
        <dsp:cNvSpPr/>
      </dsp:nvSpPr>
      <dsp:spPr>
        <a:xfrm>
          <a:off x="0" y="0"/>
          <a:ext cx="5184576" cy="2056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95250" lvl="0" indent="0" algn="l" defTabSz="800100">
            <a:lnSpc>
              <a:spcPct val="90000"/>
            </a:lnSpc>
            <a:spcBef>
              <a:spcPct val="0"/>
            </a:spcBef>
            <a:spcAft>
              <a:spcPct val="35000"/>
            </a:spcAft>
          </a:pPr>
          <a:r>
            <a:rPr lang="es-ES" sz="1800" kern="1200" dirty="0" smtClean="0">
              <a:solidFill>
                <a:srgbClr val="FFFF00"/>
              </a:solidFill>
            </a:rPr>
            <a:t>módulo profesional de </a:t>
          </a:r>
          <a:r>
            <a:rPr lang="es-ES" sz="1800" kern="1200" dirty="0" err="1" smtClean="0">
              <a:solidFill>
                <a:srgbClr val="FFFF00"/>
              </a:solidFill>
            </a:rPr>
            <a:t>fol</a:t>
          </a:r>
          <a:endParaRPr lang="es-ES" sz="1800" kern="1200" dirty="0">
            <a:solidFill>
              <a:srgbClr val="FFFF00"/>
            </a:solidFill>
          </a:endParaRPr>
        </a:p>
        <a:p>
          <a:pPr marL="114300" lvl="1" indent="0" algn="l" defTabSz="533400">
            <a:lnSpc>
              <a:spcPct val="90000"/>
            </a:lnSpc>
            <a:spcBef>
              <a:spcPct val="0"/>
            </a:spcBef>
            <a:spcAft>
              <a:spcPct val="15000"/>
            </a:spcAft>
            <a:buChar char="••"/>
          </a:pPr>
          <a:r>
            <a:rPr lang="es-ES" sz="1200" kern="1200" dirty="0" smtClean="0"/>
            <a:t>oportunidades de aprendizaje</a:t>
          </a:r>
          <a:endParaRPr lang="es-ES" sz="1200" kern="1200" dirty="0"/>
        </a:p>
        <a:p>
          <a:pPr marL="114300" lvl="1" indent="0" algn="l" defTabSz="533400">
            <a:lnSpc>
              <a:spcPct val="90000"/>
            </a:lnSpc>
            <a:spcBef>
              <a:spcPct val="0"/>
            </a:spcBef>
            <a:spcAft>
              <a:spcPct val="15000"/>
            </a:spcAft>
            <a:buChar char="••"/>
          </a:pPr>
          <a:r>
            <a:rPr lang="es-ES" sz="1200" kern="1200" smtClean="0"/>
            <a:t>oportunidades de empleo</a:t>
          </a:r>
          <a:endParaRPr lang="es-ES" sz="1200" kern="1200" dirty="0"/>
        </a:p>
        <a:p>
          <a:pPr marL="114300" lvl="1" indent="0" algn="l" defTabSz="533400">
            <a:lnSpc>
              <a:spcPct val="90000"/>
            </a:lnSpc>
            <a:spcBef>
              <a:spcPct val="0"/>
            </a:spcBef>
            <a:spcAft>
              <a:spcPct val="15000"/>
            </a:spcAft>
            <a:buChar char="••"/>
          </a:pPr>
          <a:r>
            <a:rPr lang="es-ES" sz="1200" kern="1200" smtClean="0"/>
            <a:t>organización del trabajo</a:t>
          </a:r>
          <a:endParaRPr lang="es-ES" sz="1200" kern="1200" dirty="0"/>
        </a:p>
        <a:p>
          <a:pPr marL="114300" lvl="1" indent="0" algn="l" defTabSz="533400">
            <a:lnSpc>
              <a:spcPct val="90000"/>
            </a:lnSpc>
            <a:spcBef>
              <a:spcPct val="0"/>
            </a:spcBef>
            <a:spcAft>
              <a:spcPct val="15000"/>
            </a:spcAft>
            <a:buChar char="••"/>
          </a:pPr>
          <a:r>
            <a:rPr lang="es-ES" sz="1200" kern="1200" dirty="0" smtClean="0"/>
            <a:t>relaciones en la empresa</a:t>
          </a:r>
          <a:endParaRPr lang="es-ES" sz="1200" kern="1200" dirty="0"/>
        </a:p>
        <a:p>
          <a:pPr marL="114300" lvl="1" indent="0" algn="l" defTabSz="533400">
            <a:lnSpc>
              <a:spcPct val="90000"/>
            </a:lnSpc>
            <a:spcBef>
              <a:spcPct val="0"/>
            </a:spcBef>
            <a:spcAft>
              <a:spcPct val="15000"/>
            </a:spcAft>
            <a:buChar char="••"/>
          </a:pPr>
          <a:r>
            <a:rPr lang="es-ES" sz="1200" kern="1200" smtClean="0"/>
            <a:t>legislación laboral</a:t>
          </a:r>
          <a:endParaRPr lang="es-ES" sz="1200" kern="1200" dirty="0"/>
        </a:p>
        <a:p>
          <a:pPr marL="114300" lvl="1" indent="0" algn="l" defTabSz="533400">
            <a:lnSpc>
              <a:spcPct val="90000"/>
            </a:lnSpc>
            <a:spcBef>
              <a:spcPct val="0"/>
            </a:spcBef>
            <a:spcAft>
              <a:spcPct val="15000"/>
            </a:spcAft>
            <a:buChar char="••"/>
          </a:pPr>
          <a:r>
            <a:rPr lang="es-ES" sz="1200" kern="1200" dirty="0" smtClean="0"/>
            <a:t>acceso al empleo</a:t>
          </a:r>
          <a:endParaRPr lang="es-ES" sz="1200" kern="1200" dirty="0"/>
        </a:p>
        <a:p>
          <a:pPr marL="114300" lvl="1" indent="0" algn="l" defTabSz="533400">
            <a:lnSpc>
              <a:spcPct val="90000"/>
            </a:lnSpc>
            <a:spcBef>
              <a:spcPct val="0"/>
            </a:spcBef>
            <a:spcAft>
              <a:spcPct val="15000"/>
            </a:spcAft>
            <a:buChar char="••"/>
          </a:pPr>
          <a:r>
            <a:rPr lang="es-ES" sz="1200" kern="1200" dirty="0" smtClean="0"/>
            <a:t>reinserción laboral</a:t>
          </a:r>
          <a:endParaRPr lang="es-ES" sz="1200" kern="1200" dirty="0"/>
        </a:p>
        <a:p>
          <a:pPr marL="114300" lvl="1" indent="0" algn="l" defTabSz="533400">
            <a:lnSpc>
              <a:spcPct val="90000"/>
            </a:lnSpc>
            <a:spcBef>
              <a:spcPct val="0"/>
            </a:spcBef>
            <a:spcAft>
              <a:spcPct val="15000"/>
            </a:spcAft>
            <a:buChar char="••"/>
          </a:pPr>
          <a:r>
            <a:rPr lang="es-ES" sz="1200" kern="1200" smtClean="0"/>
            <a:t>prevención de riesgos laborales</a:t>
          </a:r>
          <a:endParaRPr lang="es-ES" sz="1200" kern="1200" dirty="0"/>
        </a:p>
      </dsp:txBody>
      <dsp:txXfrm>
        <a:off x="1242602" y="0"/>
        <a:ext cx="3941973" cy="2056869"/>
      </dsp:txXfrm>
    </dsp:sp>
    <dsp:sp modelId="{0383D5FE-B155-4608-901F-00C8424B8B13}">
      <dsp:nvSpPr>
        <dsp:cNvPr id="0" name=""/>
        <dsp:cNvSpPr/>
      </dsp:nvSpPr>
      <dsp:spPr>
        <a:xfrm>
          <a:off x="205686" y="205686"/>
          <a:ext cx="1036915" cy="16454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0668C5-04D3-4C00-B1A4-0834C1996875}">
      <dsp:nvSpPr>
        <dsp:cNvPr id="0" name=""/>
        <dsp:cNvSpPr/>
      </dsp:nvSpPr>
      <dsp:spPr>
        <a:xfrm>
          <a:off x="0" y="2262556"/>
          <a:ext cx="5184576" cy="2056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177800" lvl="0" indent="0" algn="l" defTabSz="889000">
            <a:lnSpc>
              <a:spcPct val="90000"/>
            </a:lnSpc>
            <a:spcBef>
              <a:spcPct val="0"/>
            </a:spcBef>
            <a:spcAft>
              <a:spcPct val="35000"/>
            </a:spcAft>
          </a:pPr>
          <a:r>
            <a:rPr lang="es-ES" sz="2000" kern="1200" dirty="0" smtClean="0">
              <a:solidFill>
                <a:srgbClr val="FFFF00"/>
              </a:solidFill>
            </a:rPr>
            <a:t>módulo de empresa e iniciativa emprendedora</a:t>
          </a:r>
          <a:endParaRPr lang="es-ES" sz="2000" kern="1200" dirty="0">
            <a:solidFill>
              <a:srgbClr val="FFFF00"/>
            </a:solidFill>
          </a:endParaRPr>
        </a:p>
        <a:p>
          <a:pPr marL="114300" lvl="1" indent="0" algn="l" defTabSz="755650">
            <a:lnSpc>
              <a:spcPct val="90000"/>
            </a:lnSpc>
            <a:spcBef>
              <a:spcPct val="0"/>
            </a:spcBef>
            <a:spcAft>
              <a:spcPct val="15000"/>
            </a:spcAft>
            <a:buChar char="••"/>
          </a:pPr>
          <a:r>
            <a:rPr lang="es-ES" sz="1700" kern="1200" dirty="0" smtClean="0"/>
            <a:t>creación y gestión de  empresas</a:t>
          </a:r>
          <a:endParaRPr lang="es-ES" sz="1700" kern="1200" dirty="0"/>
        </a:p>
        <a:p>
          <a:pPr marL="114300" lvl="1" indent="0" algn="l" defTabSz="755650">
            <a:lnSpc>
              <a:spcPct val="90000"/>
            </a:lnSpc>
            <a:spcBef>
              <a:spcPct val="0"/>
            </a:spcBef>
            <a:spcAft>
              <a:spcPct val="15000"/>
            </a:spcAft>
            <a:buChar char="••"/>
          </a:pPr>
          <a:r>
            <a:rPr lang="es-ES" sz="1700" kern="1200" dirty="0" smtClean="0"/>
            <a:t>Autoempleo</a:t>
          </a:r>
          <a:endParaRPr lang="es-ES" sz="1700" kern="1200" dirty="0"/>
        </a:p>
        <a:p>
          <a:pPr marL="114300" lvl="1" indent="0" algn="l" defTabSz="755650">
            <a:lnSpc>
              <a:spcPct val="90000"/>
            </a:lnSpc>
            <a:spcBef>
              <a:spcPct val="0"/>
            </a:spcBef>
            <a:spcAft>
              <a:spcPct val="15000"/>
            </a:spcAft>
            <a:buChar char="••"/>
          </a:pPr>
          <a:r>
            <a:rPr lang="es-ES" sz="1700" kern="1200" dirty="0" smtClean="0"/>
            <a:t>Innovación</a:t>
          </a:r>
          <a:endParaRPr lang="es-ES" sz="1700" kern="1200" dirty="0"/>
        </a:p>
        <a:p>
          <a:pPr marL="114300" lvl="1" indent="0" algn="l" defTabSz="755650">
            <a:lnSpc>
              <a:spcPct val="90000"/>
            </a:lnSpc>
            <a:spcBef>
              <a:spcPct val="0"/>
            </a:spcBef>
            <a:spcAft>
              <a:spcPct val="15000"/>
            </a:spcAft>
            <a:buChar char="••"/>
          </a:pPr>
          <a:r>
            <a:rPr lang="es-ES" sz="1700" kern="1200" dirty="0" smtClean="0"/>
            <a:t>creatividad</a:t>
          </a:r>
          <a:endParaRPr lang="es-ES" sz="1700" kern="1200" dirty="0"/>
        </a:p>
      </dsp:txBody>
      <dsp:txXfrm>
        <a:off x="1242602" y="2262556"/>
        <a:ext cx="3941973" cy="2056869"/>
      </dsp:txXfrm>
    </dsp:sp>
    <dsp:sp modelId="{05011DB0-6F0F-4CB5-B07F-3992160F4456}">
      <dsp:nvSpPr>
        <dsp:cNvPr id="0" name=""/>
        <dsp:cNvSpPr/>
      </dsp:nvSpPr>
      <dsp:spPr>
        <a:xfrm>
          <a:off x="205686" y="2468242"/>
          <a:ext cx="1036915" cy="16454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F1A0B-DB26-4EAD-BD2D-D9577B95C968}">
      <dsp:nvSpPr>
        <dsp:cNvPr id="0" name=""/>
        <dsp:cNvSpPr/>
      </dsp:nvSpPr>
      <dsp:spPr>
        <a:xfrm>
          <a:off x="0" y="1582"/>
          <a:ext cx="764329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85732-9AAB-44B4-A69A-C07DD46E1396}">
      <dsp:nvSpPr>
        <dsp:cNvPr id="0" name=""/>
        <dsp:cNvSpPr/>
      </dsp:nvSpPr>
      <dsp:spPr>
        <a:xfrm>
          <a:off x="0" y="1582"/>
          <a:ext cx="1528659" cy="323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95250" lvl="0" indent="0" algn="l" defTabSz="2889250">
            <a:lnSpc>
              <a:spcPct val="90000"/>
            </a:lnSpc>
            <a:spcBef>
              <a:spcPct val="0"/>
            </a:spcBef>
            <a:spcAft>
              <a:spcPct val="35000"/>
            </a:spcAft>
          </a:pPr>
          <a:r>
            <a:rPr lang="es-ES" sz="6500" kern="1200" dirty="0" err="1" smtClean="0"/>
            <a:t>fct</a:t>
          </a:r>
          <a:endParaRPr lang="es-ES" sz="6500" kern="1200" dirty="0"/>
        </a:p>
      </dsp:txBody>
      <dsp:txXfrm>
        <a:off x="0" y="1582"/>
        <a:ext cx="1528659" cy="3237195"/>
      </dsp:txXfrm>
    </dsp:sp>
    <dsp:sp modelId="{64038CB5-A4C5-465B-A4AA-995903BC2079}">
      <dsp:nvSpPr>
        <dsp:cNvPr id="0" name=""/>
        <dsp:cNvSpPr/>
      </dsp:nvSpPr>
      <dsp:spPr>
        <a:xfrm>
          <a:off x="1643308" y="32088"/>
          <a:ext cx="5999987" cy="61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0" indent="0" algn="l" defTabSz="666750">
            <a:lnSpc>
              <a:spcPct val="90000"/>
            </a:lnSpc>
            <a:spcBef>
              <a:spcPct val="0"/>
            </a:spcBef>
            <a:spcAft>
              <a:spcPct val="35000"/>
            </a:spcAft>
          </a:pPr>
          <a:r>
            <a:rPr lang="es-ES" sz="1500" kern="1200" dirty="0" smtClean="0"/>
            <a:t>Completar la adquisición de competencias profesionales propias de cada título alcanzadas en el centro educativo</a:t>
          </a:r>
          <a:endParaRPr lang="es-ES" sz="1500" kern="1200" dirty="0"/>
        </a:p>
      </dsp:txBody>
      <dsp:txXfrm>
        <a:off x="1643308" y="32088"/>
        <a:ext cx="5999987" cy="610135"/>
      </dsp:txXfrm>
    </dsp:sp>
    <dsp:sp modelId="{47D658A7-3A8D-456A-881F-8F58108CEAE3}">
      <dsp:nvSpPr>
        <dsp:cNvPr id="0" name=""/>
        <dsp:cNvSpPr/>
      </dsp:nvSpPr>
      <dsp:spPr>
        <a:xfrm>
          <a:off x="1528659" y="642224"/>
          <a:ext cx="61146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74B01-3EAE-4A67-BAA3-1DB78B29932F}">
      <dsp:nvSpPr>
        <dsp:cNvPr id="0" name=""/>
        <dsp:cNvSpPr/>
      </dsp:nvSpPr>
      <dsp:spPr>
        <a:xfrm>
          <a:off x="1643308" y="672731"/>
          <a:ext cx="5999987" cy="61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0" indent="0" algn="l" defTabSz="666750">
            <a:lnSpc>
              <a:spcPct val="90000"/>
            </a:lnSpc>
            <a:spcBef>
              <a:spcPct val="0"/>
            </a:spcBef>
            <a:spcAft>
              <a:spcPct val="35000"/>
            </a:spcAft>
          </a:pPr>
          <a:r>
            <a:rPr lang="es-ES" sz="1500" kern="1200" dirty="0" smtClean="0"/>
            <a:t>Adquirir una identidad y madurez profesional para el aprendizaje a lo largo de la vida y para las adaptaciones a los cambios que generen nuevas necesidades de cualificación profesional</a:t>
          </a:r>
          <a:endParaRPr lang="es-ES" sz="1500" kern="1200" dirty="0"/>
        </a:p>
      </dsp:txBody>
      <dsp:txXfrm>
        <a:off x="1643308" y="672731"/>
        <a:ext cx="5999987" cy="610135"/>
      </dsp:txXfrm>
    </dsp:sp>
    <dsp:sp modelId="{348A2D38-7582-4A35-A820-E67529300AF4}">
      <dsp:nvSpPr>
        <dsp:cNvPr id="0" name=""/>
        <dsp:cNvSpPr/>
      </dsp:nvSpPr>
      <dsp:spPr>
        <a:xfrm>
          <a:off x="1528659" y="1282866"/>
          <a:ext cx="61146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32742-BE7E-4F3E-9329-C38C42FD6BDC}">
      <dsp:nvSpPr>
        <dsp:cNvPr id="0" name=""/>
        <dsp:cNvSpPr/>
      </dsp:nvSpPr>
      <dsp:spPr>
        <a:xfrm>
          <a:off x="1643308" y="1313373"/>
          <a:ext cx="5999987" cy="61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0" indent="0" algn="l" defTabSz="666750">
            <a:lnSpc>
              <a:spcPct val="90000"/>
            </a:lnSpc>
            <a:spcBef>
              <a:spcPct val="0"/>
            </a:spcBef>
            <a:spcAft>
              <a:spcPct val="35000"/>
            </a:spcAft>
          </a:pPr>
          <a:r>
            <a:rPr lang="es-ES" sz="1500" kern="1200" dirty="0" smtClean="0"/>
            <a:t>Organización del trabajo</a:t>
          </a:r>
          <a:endParaRPr lang="es-ES" sz="1500" kern="1200" dirty="0"/>
        </a:p>
      </dsp:txBody>
      <dsp:txXfrm>
        <a:off x="1643308" y="1313373"/>
        <a:ext cx="5999987" cy="610135"/>
      </dsp:txXfrm>
    </dsp:sp>
    <dsp:sp modelId="{9F21ED61-1C87-4894-A24D-514D2B0B834E}">
      <dsp:nvSpPr>
        <dsp:cNvPr id="0" name=""/>
        <dsp:cNvSpPr/>
      </dsp:nvSpPr>
      <dsp:spPr>
        <a:xfrm>
          <a:off x="1528659" y="1923509"/>
          <a:ext cx="61146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D748F-3C5F-407B-ADAA-1A53F69E43D3}">
      <dsp:nvSpPr>
        <dsp:cNvPr id="0" name=""/>
        <dsp:cNvSpPr/>
      </dsp:nvSpPr>
      <dsp:spPr>
        <a:xfrm>
          <a:off x="1643308" y="1954015"/>
          <a:ext cx="5999987" cy="61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0" indent="0" algn="l" defTabSz="666750">
            <a:lnSpc>
              <a:spcPct val="90000"/>
            </a:lnSpc>
            <a:spcBef>
              <a:spcPct val="0"/>
            </a:spcBef>
            <a:spcAft>
              <a:spcPct val="35000"/>
            </a:spcAft>
          </a:pPr>
          <a:r>
            <a:rPr lang="es-ES" sz="1500" kern="1200" dirty="0" smtClean="0"/>
            <a:t>Completar conocimientos relacionados con la producción, la comercialización, la gestión económica y relaciones entre empresas</a:t>
          </a:r>
          <a:endParaRPr lang="es-ES" sz="1500" kern="1200" dirty="0"/>
        </a:p>
      </dsp:txBody>
      <dsp:txXfrm>
        <a:off x="1643308" y="1954015"/>
        <a:ext cx="5999987" cy="610135"/>
      </dsp:txXfrm>
    </dsp:sp>
    <dsp:sp modelId="{7F76DE01-00A9-4FB6-9D80-FD90A01F58B4}">
      <dsp:nvSpPr>
        <dsp:cNvPr id="0" name=""/>
        <dsp:cNvSpPr/>
      </dsp:nvSpPr>
      <dsp:spPr>
        <a:xfrm>
          <a:off x="1528659" y="2564151"/>
          <a:ext cx="61146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6525E-AA01-4DA0-A591-4ABAB1A9DD8B}">
      <dsp:nvSpPr>
        <dsp:cNvPr id="0" name=""/>
        <dsp:cNvSpPr/>
      </dsp:nvSpPr>
      <dsp:spPr>
        <a:xfrm>
          <a:off x="1643308" y="2594658"/>
          <a:ext cx="5999987" cy="61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0" indent="0" algn="l" defTabSz="666750">
            <a:lnSpc>
              <a:spcPct val="90000"/>
            </a:lnSpc>
            <a:spcBef>
              <a:spcPct val="0"/>
            </a:spcBef>
            <a:spcAft>
              <a:spcPct val="35000"/>
            </a:spcAft>
          </a:pPr>
          <a:r>
            <a:rPr lang="es-ES" sz="1500" kern="1200" dirty="0" smtClean="0"/>
            <a:t>Evaluar aspectos  relevantes de la profesionalidad alcanzada por el alumno en el centro educativo y acreditar los aspectos requeridos en el empleo</a:t>
          </a:r>
          <a:endParaRPr lang="es-ES" sz="1500" kern="1200" dirty="0"/>
        </a:p>
      </dsp:txBody>
      <dsp:txXfrm>
        <a:off x="1643308" y="2594658"/>
        <a:ext cx="5999987" cy="610135"/>
      </dsp:txXfrm>
    </dsp:sp>
    <dsp:sp modelId="{B77DA53B-281C-4E55-9DBF-A7310DCE357B}">
      <dsp:nvSpPr>
        <dsp:cNvPr id="0" name=""/>
        <dsp:cNvSpPr/>
      </dsp:nvSpPr>
      <dsp:spPr>
        <a:xfrm>
          <a:off x="1528659" y="3204793"/>
          <a:ext cx="61146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D6B00-CB6B-44FD-8488-0515886D3B97}">
      <dsp:nvSpPr>
        <dsp:cNvPr id="0" name=""/>
        <dsp:cNvSpPr/>
      </dsp:nvSpPr>
      <dsp:spPr>
        <a:xfrm rot="10800000">
          <a:off x="250309" y="2160"/>
          <a:ext cx="7459779" cy="4172143"/>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9811" tIns="76200" rIns="142240" bIns="76200" numCol="1" spcCol="1270" anchor="t" anchorCtr="0">
          <a:noAutofit/>
        </a:bodyPr>
        <a:lstStyle/>
        <a:p>
          <a:pPr lvl="0" algn="ctr" defTabSz="889000">
            <a:lnSpc>
              <a:spcPct val="90000"/>
            </a:lnSpc>
            <a:spcBef>
              <a:spcPct val="0"/>
            </a:spcBef>
            <a:spcAft>
              <a:spcPts val="0"/>
            </a:spcAft>
          </a:pPr>
          <a:endParaRPr lang="es-ES" sz="2000" b="0" kern="1200" dirty="0" smtClean="0"/>
        </a:p>
        <a:p>
          <a:pPr lvl="0" algn="ctr" defTabSz="889000">
            <a:lnSpc>
              <a:spcPct val="90000"/>
            </a:lnSpc>
            <a:spcBef>
              <a:spcPct val="0"/>
            </a:spcBef>
            <a:spcAft>
              <a:spcPts val="0"/>
            </a:spcAft>
          </a:pPr>
          <a:r>
            <a:rPr lang="es-ES" sz="2400" b="0" kern="1200" dirty="0" smtClean="0"/>
            <a:t>Estructura de los módulos profesionales específicos de los PCPI</a:t>
          </a:r>
        </a:p>
        <a:p>
          <a:pPr lvl="0" algn="l" defTabSz="889000">
            <a:lnSpc>
              <a:spcPct val="90000"/>
            </a:lnSpc>
            <a:spcBef>
              <a:spcPct val="0"/>
            </a:spcBef>
            <a:spcAft>
              <a:spcPts val="0"/>
            </a:spcAft>
          </a:pPr>
          <a:endParaRPr lang="es-ES_tradnl" sz="2000" b="0" kern="1200" dirty="0"/>
        </a:p>
        <a:p>
          <a:pPr marL="261938" lvl="1" indent="-261938" algn="l" defTabSz="800100">
            <a:lnSpc>
              <a:spcPct val="90000"/>
            </a:lnSpc>
            <a:spcBef>
              <a:spcPct val="0"/>
            </a:spcBef>
            <a:spcAft>
              <a:spcPts val="0"/>
            </a:spcAft>
            <a:buChar char="••"/>
          </a:pPr>
          <a:r>
            <a:rPr lang="es-ES" sz="1800" b="0" kern="1200" dirty="0" smtClean="0"/>
            <a:t>Los Programas de Cualificación Profesional Inicial incluyen módulos profesionales que tienen como objetivo que todo el alumnado alcance competencias profesionales propias de cualificaciones profesionales de nivel 1 del Catálogo Nacional de Cualificaciones Profesionales que permitan obtener, al menos, un certificado de profesionalidad de nivel 1, así como favorecer la inserción laboral. Entre estos módulos se contemplará un módulo de formación en centros de trabajo</a:t>
          </a:r>
          <a:endParaRPr lang="es-ES_tradnl" sz="1800" b="0" kern="1200" dirty="0"/>
        </a:p>
      </dsp:txBody>
      <dsp:txXfrm rot="10800000">
        <a:off x="1293345" y="2160"/>
        <a:ext cx="6416743" cy="4172143"/>
      </dsp:txXfrm>
    </dsp:sp>
    <dsp:sp modelId="{542A664C-879B-477B-B8A5-70B9A2A6CB27}">
      <dsp:nvSpPr>
        <dsp:cNvPr id="0" name=""/>
        <dsp:cNvSpPr/>
      </dsp:nvSpPr>
      <dsp:spPr>
        <a:xfrm>
          <a:off x="0" y="1140160"/>
          <a:ext cx="1927131" cy="1927131"/>
        </a:xfrm>
        <a:prstGeom prst="ellipse">
          <a:avLst/>
        </a:prstGeom>
        <a:blipFill rotWithShape="0">
          <a:blip xmlns:r="http://schemas.openxmlformats.org/officeDocument/2006/relationships" r:embed="rId1"/>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9955-7D7A-46F8-9DAC-3FBFD55715ED}">
      <dsp:nvSpPr>
        <dsp:cNvPr id="0" name=""/>
        <dsp:cNvSpPr/>
      </dsp:nvSpPr>
      <dsp:spPr>
        <a:xfrm>
          <a:off x="314215" y="2039"/>
          <a:ext cx="7361096" cy="417238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58099" tIns="76200" rIns="76200" bIns="76200" numCol="1" spcCol="1270" anchor="t" anchorCtr="0">
          <a:noAutofit/>
        </a:bodyPr>
        <a:lstStyle/>
        <a:p>
          <a:pPr lvl="0" algn="l" defTabSz="889000">
            <a:lnSpc>
              <a:spcPct val="90000"/>
            </a:lnSpc>
            <a:spcBef>
              <a:spcPct val="0"/>
            </a:spcBef>
            <a:spcAft>
              <a:spcPts val="0"/>
            </a:spcAft>
          </a:pPr>
          <a:endParaRPr lang="es-ES_tradnl" sz="2000" b="0" kern="1200" dirty="0"/>
        </a:p>
        <a:p>
          <a:pPr marL="177800" lvl="1" indent="-177800" algn="l" defTabSz="711200">
            <a:lnSpc>
              <a:spcPct val="90000"/>
            </a:lnSpc>
            <a:spcBef>
              <a:spcPct val="0"/>
            </a:spcBef>
            <a:spcAft>
              <a:spcPts val="0"/>
            </a:spcAft>
            <a:buChar char="••"/>
          </a:pPr>
          <a:r>
            <a:rPr lang="es-ES" sz="1600" b="0" kern="1200" dirty="0" smtClean="0"/>
            <a:t>El alumnado que supere los módulos profesionales específicos incluidos en un Programa de Cualificación Profesional Inicial tendrá derecho a obtener los certificados de profesionalidad de nivel 1 de las cualificaciones profesionales correspondientes</a:t>
          </a:r>
          <a:endParaRPr lang="es-ES_tradnl" sz="1600" b="0" kern="1200" dirty="0"/>
        </a:p>
        <a:p>
          <a:pPr marL="177800" lvl="1" indent="-177800" algn="l" defTabSz="355600">
            <a:lnSpc>
              <a:spcPct val="90000"/>
            </a:lnSpc>
            <a:spcBef>
              <a:spcPct val="0"/>
            </a:spcBef>
            <a:spcAft>
              <a:spcPts val="0"/>
            </a:spcAft>
            <a:buChar char="••"/>
          </a:pPr>
          <a:endParaRPr lang="es-ES_tradnl" sz="800" b="0" kern="1200" dirty="0"/>
        </a:p>
        <a:p>
          <a:pPr marL="177800" lvl="1" indent="-177800" algn="l" defTabSz="711200">
            <a:lnSpc>
              <a:spcPct val="90000"/>
            </a:lnSpc>
            <a:spcBef>
              <a:spcPct val="0"/>
            </a:spcBef>
            <a:spcAft>
              <a:spcPct val="15000"/>
            </a:spcAft>
            <a:buChar char="••"/>
          </a:pPr>
          <a:r>
            <a:rPr lang="es-ES" sz="1600" b="0" kern="1200" dirty="0" smtClean="0"/>
            <a:t>Las </a:t>
          </a:r>
          <a:r>
            <a:rPr lang="es-ES" sz="1600" b="0" kern="1200" dirty="0"/>
            <a:t>Administraciones educativas, previa solicitud de los interesados, y a través del procedimiento que establezcan solicitarán a la Administración laboral correspondiente los certificados de profesionalidad del alumnado que haya superado los módulos profesionales de los Programas de Cualificación Profesional Inicial para su entrega a los </a:t>
          </a:r>
          <a:r>
            <a:rPr lang="es-ES" sz="1600" b="0" kern="1200" dirty="0" smtClean="0"/>
            <a:t>interesados</a:t>
          </a:r>
          <a:endParaRPr lang="es-ES" sz="1600" b="0" kern="1200" dirty="0"/>
        </a:p>
        <a:p>
          <a:pPr marL="177800" lvl="1" indent="-177800" algn="l" defTabSz="355600">
            <a:lnSpc>
              <a:spcPct val="90000"/>
            </a:lnSpc>
            <a:spcBef>
              <a:spcPct val="0"/>
            </a:spcBef>
            <a:spcAft>
              <a:spcPct val="15000"/>
            </a:spcAft>
            <a:buChar char="••"/>
          </a:pPr>
          <a:endParaRPr lang="es-ES" sz="800" b="0" kern="1200" dirty="0"/>
        </a:p>
        <a:p>
          <a:pPr marL="177800" lvl="1" indent="-177800" algn="l" defTabSz="711200">
            <a:lnSpc>
              <a:spcPct val="90000"/>
            </a:lnSpc>
            <a:spcBef>
              <a:spcPct val="0"/>
            </a:spcBef>
            <a:spcAft>
              <a:spcPct val="15000"/>
            </a:spcAft>
            <a:buChar char="••"/>
          </a:pPr>
          <a:r>
            <a:rPr lang="es-ES" sz="1600" b="0" kern="1200" dirty="0" smtClean="0"/>
            <a:t>Quienes </a:t>
          </a:r>
          <a:r>
            <a:rPr lang="es-ES" sz="1600" b="0" kern="1200" dirty="0"/>
            <a:t>no superen todos los módulos profesionales específicos incluidos en un </a:t>
          </a:r>
          <a:r>
            <a:rPr lang="es-ES" sz="1600" b="0" kern="1200" dirty="0" smtClean="0"/>
            <a:t>PCPI </a:t>
          </a:r>
          <a:r>
            <a:rPr lang="es-ES" sz="1600" b="0" kern="1200" dirty="0"/>
            <a:t>podrán solicitar un certificado académico en el que consten los módulos profesionales superados, así como las unidades de competencia acreditadas del Catálogo Nacional de Cualificaciones Profesionales</a:t>
          </a:r>
        </a:p>
      </dsp:txBody>
      <dsp:txXfrm>
        <a:off x="314215" y="2039"/>
        <a:ext cx="7361096" cy="4172384"/>
      </dsp:txXfrm>
    </dsp:sp>
    <dsp:sp modelId="{F6587FDE-92A0-4267-B898-76310A4F52B7}">
      <dsp:nvSpPr>
        <dsp:cNvPr id="0" name=""/>
        <dsp:cNvSpPr/>
      </dsp:nvSpPr>
      <dsp:spPr>
        <a:xfrm>
          <a:off x="7502" y="605789"/>
          <a:ext cx="1610239" cy="24153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CC33D-8EAC-4503-8DB0-371FA0F5AB83}">
      <dsp:nvSpPr>
        <dsp:cNvPr id="0" name=""/>
        <dsp:cNvSpPr/>
      </dsp:nvSpPr>
      <dsp:spPr>
        <a:xfrm>
          <a:off x="3861" y="0"/>
          <a:ext cx="3714496" cy="3500462"/>
        </a:xfrm>
        <a:prstGeom prst="roundRect">
          <a:avLst>
            <a:gd name="adj" fmla="val 10000"/>
          </a:avLst>
        </a:prstGeom>
        <a:solidFill>
          <a:schemeClr val="accent1">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ciclos formativos de grado medio</a:t>
          </a:r>
          <a:endParaRPr lang="es-ES" sz="2900" kern="1200" dirty="0"/>
        </a:p>
      </dsp:txBody>
      <dsp:txXfrm>
        <a:off x="3861" y="0"/>
        <a:ext cx="3714496" cy="1050138"/>
      </dsp:txXfrm>
    </dsp:sp>
    <dsp:sp modelId="{5DF31E17-792F-4EC5-9505-67BB3EDCA43A}">
      <dsp:nvSpPr>
        <dsp:cNvPr id="0" name=""/>
        <dsp:cNvSpPr/>
      </dsp:nvSpPr>
      <dsp:spPr>
        <a:xfrm>
          <a:off x="375311" y="1051164"/>
          <a:ext cx="2971597" cy="1055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S" sz="2600" kern="1200" dirty="0" smtClean="0"/>
            <a:t>título </a:t>
          </a:r>
        </a:p>
        <a:p>
          <a:pPr lvl="0" algn="ctr" defTabSz="1155700">
            <a:lnSpc>
              <a:spcPct val="90000"/>
            </a:lnSpc>
            <a:spcBef>
              <a:spcPct val="0"/>
            </a:spcBef>
            <a:spcAft>
              <a:spcPct val="35000"/>
            </a:spcAft>
          </a:pPr>
          <a:r>
            <a:rPr lang="es-ES" sz="2600" kern="1200" dirty="0" smtClean="0"/>
            <a:t>de técnico</a:t>
          </a:r>
          <a:endParaRPr lang="es-ES" sz="2600" kern="1200" dirty="0"/>
        </a:p>
      </dsp:txBody>
      <dsp:txXfrm>
        <a:off x="406224" y="1082077"/>
        <a:ext cx="2909771" cy="993611"/>
      </dsp:txXfrm>
    </dsp:sp>
    <dsp:sp modelId="{FF2E8B55-44F5-46FD-A4CD-DA354EB02152}">
      <dsp:nvSpPr>
        <dsp:cNvPr id="0" name=""/>
        <dsp:cNvSpPr/>
      </dsp:nvSpPr>
      <dsp:spPr>
        <a:xfrm>
          <a:off x="375311" y="2268976"/>
          <a:ext cx="2971597" cy="1055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S" sz="1800" kern="1200" dirty="0" smtClean="0"/>
            <a:t>forman parte de la enseñanza secundaria post-obligatoria</a:t>
          </a:r>
          <a:endParaRPr lang="es-ES" sz="1800" kern="1200" dirty="0"/>
        </a:p>
      </dsp:txBody>
      <dsp:txXfrm>
        <a:off x="406224" y="2299889"/>
        <a:ext cx="2909771" cy="993611"/>
      </dsp:txXfrm>
    </dsp:sp>
    <dsp:sp modelId="{C02DD6EC-89D4-4C93-9DC5-294F94FF1112}">
      <dsp:nvSpPr>
        <dsp:cNvPr id="0" name=""/>
        <dsp:cNvSpPr/>
      </dsp:nvSpPr>
      <dsp:spPr>
        <a:xfrm>
          <a:off x="3996945" y="0"/>
          <a:ext cx="3714496" cy="3500462"/>
        </a:xfrm>
        <a:prstGeom prst="roundRect">
          <a:avLst>
            <a:gd name="adj" fmla="val 10000"/>
          </a:avLst>
        </a:prstGeom>
        <a:solidFill>
          <a:schemeClr val="accent1">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ciclos formativos de grado superior</a:t>
          </a:r>
          <a:endParaRPr lang="es-ES" sz="2900" kern="1200" dirty="0"/>
        </a:p>
      </dsp:txBody>
      <dsp:txXfrm>
        <a:off x="3996945" y="0"/>
        <a:ext cx="3714496" cy="1050138"/>
      </dsp:txXfrm>
    </dsp:sp>
    <dsp:sp modelId="{A034A0D5-6540-4371-9DD6-05855C325E43}">
      <dsp:nvSpPr>
        <dsp:cNvPr id="0" name=""/>
        <dsp:cNvSpPr/>
      </dsp:nvSpPr>
      <dsp:spPr>
        <a:xfrm>
          <a:off x="4368395" y="1051164"/>
          <a:ext cx="2971597" cy="1055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s-ES" sz="2600" kern="1200" dirty="0" smtClean="0"/>
            <a:t>título </a:t>
          </a:r>
        </a:p>
        <a:p>
          <a:pPr lvl="0" algn="ctr" defTabSz="1155700">
            <a:lnSpc>
              <a:spcPct val="90000"/>
            </a:lnSpc>
            <a:spcBef>
              <a:spcPct val="0"/>
            </a:spcBef>
            <a:spcAft>
              <a:spcPct val="35000"/>
            </a:spcAft>
          </a:pPr>
          <a:r>
            <a:rPr lang="es-ES" sz="2600" kern="1200" dirty="0" smtClean="0"/>
            <a:t>de técnico superior</a:t>
          </a:r>
          <a:endParaRPr lang="es-ES" sz="2600" kern="1200" dirty="0"/>
        </a:p>
      </dsp:txBody>
      <dsp:txXfrm>
        <a:off x="4399308" y="1082077"/>
        <a:ext cx="2909771" cy="993611"/>
      </dsp:txXfrm>
    </dsp:sp>
    <dsp:sp modelId="{259237A5-D215-4660-8E04-DF28D324A065}">
      <dsp:nvSpPr>
        <dsp:cNvPr id="0" name=""/>
        <dsp:cNvSpPr/>
      </dsp:nvSpPr>
      <dsp:spPr>
        <a:xfrm>
          <a:off x="4368395" y="2268976"/>
          <a:ext cx="2971597" cy="1055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forman parte de la educación superior</a:t>
          </a:r>
          <a:endParaRPr lang="es-ES" sz="2000" kern="1200" dirty="0"/>
        </a:p>
      </dsp:txBody>
      <dsp:txXfrm>
        <a:off x="4399308" y="2299889"/>
        <a:ext cx="2909771" cy="993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242F-E53D-4BF1-8EF9-435450EEAC72}">
      <dsp:nvSpPr>
        <dsp:cNvPr id="0" name=""/>
        <dsp:cNvSpPr/>
      </dsp:nvSpPr>
      <dsp:spPr>
        <a:xfrm>
          <a:off x="0" y="0"/>
          <a:ext cx="7776864" cy="8200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i="0" kern="1200" dirty="0" smtClean="0"/>
            <a:t>Hacer realidad el aprendizaje permanente y la movilidad</a:t>
          </a:r>
          <a:endParaRPr lang="es-ES" sz="1800" kern="1200" dirty="0">
            <a:latin typeface="Trebuchet MS" pitchFamily="34" charset="0"/>
          </a:endParaRPr>
        </a:p>
      </dsp:txBody>
      <dsp:txXfrm>
        <a:off x="1637380" y="0"/>
        <a:ext cx="6139483" cy="820075"/>
      </dsp:txXfrm>
    </dsp:sp>
    <dsp:sp modelId="{7BC066DF-2EF5-4E64-962E-6684815B0AEC}">
      <dsp:nvSpPr>
        <dsp:cNvPr id="0" name=""/>
        <dsp:cNvSpPr/>
      </dsp:nvSpPr>
      <dsp:spPr>
        <a:xfrm>
          <a:off x="150218" y="77900"/>
          <a:ext cx="885302" cy="65606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C43F6C-3752-48FC-B152-3BE6589FA75C}">
      <dsp:nvSpPr>
        <dsp:cNvPr id="0" name=""/>
        <dsp:cNvSpPr/>
      </dsp:nvSpPr>
      <dsp:spPr>
        <a:xfrm>
          <a:off x="0" y="902083"/>
          <a:ext cx="7776864" cy="8200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i="0" kern="1200" dirty="0" smtClean="0"/>
            <a:t>Mejorar la calidad y la eficacia de la educación y la formación</a:t>
          </a:r>
          <a:endParaRPr lang="es-ES" sz="1800" kern="1200" dirty="0">
            <a:latin typeface="Trebuchet MS" pitchFamily="34" charset="0"/>
          </a:endParaRPr>
        </a:p>
      </dsp:txBody>
      <dsp:txXfrm>
        <a:off x="1637380" y="902083"/>
        <a:ext cx="6139483" cy="820075"/>
      </dsp:txXfrm>
    </dsp:sp>
    <dsp:sp modelId="{B4FA5342-E207-4F6E-8B58-ACF81A259B55}">
      <dsp:nvSpPr>
        <dsp:cNvPr id="0" name=""/>
        <dsp:cNvSpPr/>
      </dsp:nvSpPr>
      <dsp:spPr>
        <a:xfrm>
          <a:off x="150218" y="979983"/>
          <a:ext cx="885302" cy="65606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B9870A9-3DFC-4BB9-A515-4B2831F82C9C}">
      <dsp:nvSpPr>
        <dsp:cNvPr id="0" name=""/>
        <dsp:cNvSpPr/>
      </dsp:nvSpPr>
      <dsp:spPr>
        <a:xfrm>
          <a:off x="0" y="1804166"/>
          <a:ext cx="7776864" cy="8200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i="0" kern="1200" dirty="0" smtClean="0"/>
            <a:t>Promover la equidad, la cohesión social y la ciudadanía activa</a:t>
          </a:r>
          <a:endParaRPr lang="es-ES" sz="1800" kern="1200" dirty="0">
            <a:latin typeface="Trebuchet MS" pitchFamily="34" charset="0"/>
          </a:endParaRPr>
        </a:p>
      </dsp:txBody>
      <dsp:txXfrm>
        <a:off x="1637380" y="1804166"/>
        <a:ext cx="6139483" cy="820075"/>
      </dsp:txXfrm>
    </dsp:sp>
    <dsp:sp modelId="{BD0BEA42-445E-4467-BEDE-59843949EC5A}">
      <dsp:nvSpPr>
        <dsp:cNvPr id="0" name=""/>
        <dsp:cNvSpPr/>
      </dsp:nvSpPr>
      <dsp:spPr>
        <a:xfrm>
          <a:off x="150218" y="1882066"/>
          <a:ext cx="885302" cy="656060"/>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77A367-7160-44EF-A9D0-A5A6A96E3D70}">
      <dsp:nvSpPr>
        <dsp:cNvPr id="0" name=""/>
        <dsp:cNvSpPr/>
      </dsp:nvSpPr>
      <dsp:spPr>
        <a:xfrm>
          <a:off x="0" y="2706249"/>
          <a:ext cx="7776864" cy="82007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i="0" kern="1200" dirty="0" smtClean="0"/>
            <a:t>Incrementar la creatividad y la innovación, incluido el espíritu empresarial, en todos los niveles de la educación y la formación</a:t>
          </a:r>
          <a:endParaRPr lang="es-ES" sz="1800" kern="1200" dirty="0">
            <a:latin typeface="Trebuchet MS" pitchFamily="34" charset="0"/>
          </a:endParaRPr>
        </a:p>
      </dsp:txBody>
      <dsp:txXfrm>
        <a:off x="1637380" y="2706249"/>
        <a:ext cx="6139483" cy="820075"/>
      </dsp:txXfrm>
    </dsp:sp>
    <dsp:sp modelId="{59F1AE04-31E3-44FF-B36E-FC35405D58A3}">
      <dsp:nvSpPr>
        <dsp:cNvPr id="0" name=""/>
        <dsp:cNvSpPr/>
      </dsp:nvSpPr>
      <dsp:spPr>
        <a:xfrm>
          <a:off x="150218" y="2784149"/>
          <a:ext cx="885302" cy="656060"/>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DFBF7-8031-4151-9B49-C2A244838805}">
      <dsp:nvSpPr>
        <dsp:cNvPr id="0" name=""/>
        <dsp:cNvSpPr/>
      </dsp:nvSpPr>
      <dsp:spPr>
        <a:xfrm>
          <a:off x="0" y="0"/>
          <a:ext cx="77153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AE93D-11DC-4DEE-8C35-A1B9FCA14A19}">
      <dsp:nvSpPr>
        <dsp:cNvPr id="0" name=""/>
        <dsp:cNvSpPr/>
      </dsp:nvSpPr>
      <dsp:spPr>
        <a:xfrm>
          <a:off x="0" y="0"/>
          <a:ext cx="1843156" cy="4176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S" sz="2700" kern="1200" dirty="0" smtClean="0">
              <a:solidFill>
                <a:schemeClr val="tx2">
                  <a:lumMod val="75000"/>
                </a:schemeClr>
              </a:solidFill>
            </a:rPr>
            <a:t>títulos formación profesional </a:t>
          </a:r>
          <a:endParaRPr lang="es-ES" sz="2700" kern="1200" dirty="0">
            <a:solidFill>
              <a:schemeClr val="tx2">
                <a:lumMod val="75000"/>
              </a:schemeClr>
            </a:solidFill>
          </a:endParaRPr>
        </a:p>
      </dsp:txBody>
      <dsp:txXfrm>
        <a:off x="0" y="0"/>
        <a:ext cx="1843156" cy="4176464"/>
      </dsp:txXfrm>
    </dsp:sp>
    <dsp:sp modelId="{ECE349AE-919C-4B0B-957B-6E462921822B}">
      <dsp:nvSpPr>
        <dsp:cNvPr id="0" name=""/>
        <dsp:cNvSpPr/>
      </dsp:nvSpPr>
      <dsp:spPr>
        <a:xfrm>
          <a:off x="1953122" y="189653"/>
          <a:ext cx="5754870" cy="379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Los títulos de Técnico y Técnico Superior quedarán agrupados en familias profesionales</a:t>
          </a:r>
        </a:p>
        <a:p>
          <a:pPr lvl="0" algn="l" defTabSz="977900">
            <a:lnSpc>
              <a:spcPct val="90000"/>
            </a:lnSpc>
            <a:spcBef>
              <a:spcPct val="0"/>
            </a:spcBef>
            <a:spcAft>
              <a:spcPct val="35000"/>
            </a:spcAft>
          </a:pPr>
          <a:r>
            <a:rPr lang="es-ES" sz="2200" kern="1200" dirty="0" smtClean="0"/>
            <a:t>Acreditan las competencias incluidas en el perfil profesional, incluyendo competencias profesionales, personales y sociales para favorecer la competitividad, la empleabilidad y la cohesión social, así como las cualificaciones profesionales y las unidades de competencia incluidas en el título</a:t>
          </a:r>
        </a:p>
        <a:p>
          <a:pPr lvl="0" algn="l" defTabSz="977900">
            <a:lnSpc>
              <a:spcPct val="90000"/>
            </a:lnSpc>
            <a:spcBef>
              <a:spcPct val="0"/>
            </a:spcBef>
            <a:spcAft>
              <a:spcPct val="35000"/>
            </a:spcAft>
          </a:pPr>
          <a:r>
            <a:rPr lang="es-ES" sz="2200" kern="1200" dirty="0" smtClean="0"/>
            <a:t>Acreditan un nivel de formación en el sistema educativo y un perfil profesional</a:t>
          </a:r>
          <a:endParaRPr lang="es-ES" sz="2200" kern="1200" dirty="0"/>
        </a:p>
      </dsp:txBody>
      <dsp:txXfrm>
        <a:off x="1953122" y="189653"/>
        <a:ext cx="5754870" cy="3793077"/>
      </dsp:txXfrm>
    </dsp:sp>
    <dsp:sp modelId="{6CF40A61-87CE-4F81-961D-75C38A4708D4}">
      <dsp:nvSpPr>
        <dsp:cNvPr id="0" name=""/>
        <dsp:cNvSpPr/>
      </dsp:nvSpPr>
      <dsp:spPr>
        <a:xfrm>
          <a:off x="1843156" y="3982731"/>
          <a:ext cx="586483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DFBF7-8031-4151-9B49-C2A244838805}">
      <dsp:nvSpPr>
        <dsp:cNvPr id="0" name=""/>
        <dsp:cNvSpPr/>
      </dsp:nvSpPr>
      <dsp:spPr>
        <a:xfrm>
          <a:off x="0" y="0"/>
          <a:ext cx="77153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3AE93D-11DC-4DEE-8C35-A1B9FCA14A19}">
      <dsp:nvSpPr>
        <dsp:cNvPr id="0" name=""/>
        <dsp:cNvSpPr/>
      </dsp:nvSpPr>
      <dsp:spPr>
        <a:xfrm>
          <a:off x="0" y="0"/>
          <a:ext cx="1855350" cy="4176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S" sz="2700" kern="1200" smtClean="0"/>
            <a:t>títulos formación profesional </a:t>
          </a:r>
          <a:endParaRPr lang="es-ES" sz="2700" kern="1200" dirty="0"/>
        </a:p>
      </dsp:txBody>
      <dsp:txXfrm>
        <a:off x="0" y="0"/>
        <a:ext cx="1855350" cy="4176464"/>
      </dsp:txXfrm>
    </dsp:sp>
    <dsp:sp modelId="{ECE349AE-919C-4B0B-957B-6E462921822B}">
      <dsp:nvSpPr>
        <dsp:cNvPr id="0" name=""/>
        <dsp:cNvSpPr/>
      </dsp:nvSpPr>
      <dsp:spPr>
        <a:xfrm>
          <a:off x="1953449" y="189653"/>
          <a:ext cx="5756114" cy="379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Responderán a las necesidades demandadas por el sistema productivo, las personas y la sociedad para ejercer una ciudadanía democrática y desempeñar las actividades profesionales relacionadas con el perfil profesional del referencia.</a:t>
          </a:r>
        </a:p>
        <a:p>
          <a:pPr lvl="0" algn="l" defTabSz="711200">
            <a:lnSpc>
              <a:spcPct val="90000"/>
            </a:lnSpc>
            <a:spcBef>
              <a:spcPct val="0"/>
            </a:spcBef>
            <a:spcAft>
              <a:spcPct val="35000"/>
            </a:spcAft>
          </a:pPr>
          <a:r>
            <a:rPr lang="es-ES" sz="1600" kern="1200" dirty="0" smtClean="0"/>
            <a:t>Podrán incluir formación no asociada al CNCP que permita conseguir las competencias de carácter personal, social y profesional incluidas en el título. </a:t>
          </a:r>
        </a:p>
        <a:p>
          <a:pPr lvl="0" algn="l" defTabSz="711200">
            <a:lnSpc>
              <a:spcPct val="90000"/>
            </a:lnSpc>
            <a:spcBef>
              <a:spcPct val="0"/>
            </a:spcBef>
            <a:spcAft>
              <a:spcPct val="35000"/>
            </a:spcAft>
          </a:pPr>
          <a:r>
            <a:rPr lang="es-ES" sz="1600" kern="1200" dirty="0" smtClean="0"/>
            <a:t>La configuración modular de los ciclos formativos facilitará la movilidad del alumnado entre ciclos y otras enseñanzas de sistema educativo.</a:t>
          </a:r>
        </a:p>
        <a:p>
          <a:pPr lvl="0" algn="l" defTabSz="711200">
            <a:lnSpc>
              <a:spcPct val="90000"/>
            </a:lnSpc>
            <a:spcBef>
              <a:spcPct val="0"/>
            </a:spcBef>
            <a:spcAft>
              <a:spcPct val="35000"/>
            </a:spcAft>
          </a:pPr>
          <a:r>
            <a:rPr lang="es-ES" sz="1600" kern="1200" dirty="0" smtClean="0"/>
            <a:t>Los ciclos formativos contribuirán a hacer realidad el sistema integrado de formación profesional</a:t>
          </a:r>
        </a:p>
        <a:p>
          <a:pPr lvl="0" algn="l" defTabSz="711200">
            <a:lnSpc>
              <a:spcPct val="90000"/>
            </a:lnSpc>
            <a:spcBef>
              <a:spcPct val="0"/>
            </a:spcBef>
            <a:spcAft>
              <a:spcPct val="35000"/>
            </a:spcAft>
          </a:pPr>
          <a:r>
            <a:rPr lang="es-ES" sz="1600" kern="1200" dirty="0" smtClean="0"/>
            <a:t>Cada título incluirá, al menos, una cualificación profesional completa</a:t>
          </a:r>
          <a:endParaRPr lang="es-ES" sz="1600" kern="1200" dirty="0"/>
        </a:p>
      </dsp:txBody>
      <dsp:txXfrm>
        <a:off x="1953449" y="189653"/>
        <a:ext cx="5756114" cy="3793077"/>
      </dsp:txXfrm>
    </dsp:sp>
    <dsp:sp modelId="{6CF40A61-87CE-4F81-961D-75C38A4708D4}">
      <dsp:nvSpPr>
        <dsp:cNvPr id="0" name=""/>
        <dsp:cNvSpPr/>
      </dsp:nvSpPr>
      <dsp:spPr>
        <a:xfrm>
          <a:off x="1855350" y="3982731"/>
          <a:ext cx="52319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CEC0B-7058-4E82-B2FB-7733ACD3C64A}">
      <dsp:nvSpPr>
        <dsp:cNvPr id="0" name=""/>
        <dsp:cNvSpPr/>
      </dsp:nvSpPr>
      <dsp:spPr>
        <a:xfrm>
          <a:off x="878873" y="606485"/>
          <a:ext cx="1701873" cy="560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S" sz="2600" kern="1200" dirty="0" smtClean="0"/>
            <a:t>polivalencia</a:t>
          </a:r>
          <a:endParaRPr lang="es-ES" sz="2600" kern="1200" dirty="0"/>
        </a:p>
      </dsp:txBody>
      <dsp:txXfrm>
        <a:off x="878873" y="606485"/>
        <a:ext cx="1701873" cy="560844"/>
      </dsp:txXfrm>
    </dsp:sp>
    <dsp:sp modelId="{EFB90679-8EA5-4A42-8A59-14514AF03C0A}">
      <dsp:nvSpPr>
        <dsp:cNvPr id="0" name=""/>
        <dsp:cNvSpPr/>
      </dsp:nvSpPr>
      <dsp:spPr>
        <a:xfrm>
          <a:off x="219261" y="1789114"/>
          <a:ext cx="3021098" cy="105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ES" sz="1600" kern="1200" dirty="0" smtClean="0"/>
            <a:t>La polivalencia permitirá aumentar la empleabilidad y las posibilidades de adaptación a los cambios organizativos y tecnológicos</a:t>
          </a:r>
          <a:endParaRPr lang="es-ES" sz="1600" kern="1200" dirty="0"/>
        </a:p>
      </dsp:txBody>
      <dsp:txXfrm>
        <a:off x="219261" y="1789114"/>
        <a:ext cx="3021098" cy="1050749"/>
      </dsp:txXfrm>
    </dsp:sp>
    <dsp:sp modelId="{18E1A5A1-AE38-490C-B840-A553898D8C92}">
      <dsp:nvSpPr>
        <dsp:cNvPr id="0" name=""/>
        <dsp:cNvSpPr/>
      </dsp:nvSpPr>
      <dsp:spPr>
        <a:xfrm>
          <a:off x="876939" y="435911"/>
          <a:ext cx="135376" cy="135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5EC1C7-ACAF-40D5-9752-ABC7106B3072}">
      <dsp:nvSpPr>
        <dsp:cNvPr id="0" name=""/>
        <dsp:cNvSpPr/>
      </dsp:nvSpPr>
      <dsp:spPr>
        <a:xfrm>
          <a:off x="971702" y="246384"/>
          <a:ext cx="135376" cy="1353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3F562F-4DEC-4609-8B9F-D8BB4863B632}">
      <dsp:nvSpPr>
        <dsp:cNvPr id="0" name=""/>
        <dsp:cNvSpPr/>
      </dsp:nvSpPr>
      <dsp:spPr>
        <a:xfrm>
          <a:off x="1199135" y="284290"/>
          <a:ext cx="212734" cy="21273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9230F0-42BA-4720-8604-AE618B9D3663}">
      <dsp:nvSpPr>
        <dsp:cNvPr id="0" name=""/>
        <dsp:cNvSpPr/>
      </dsp:nvSpPr>
      <dsp:spPr>
        <a:xfrm>
          <a:off x="1388662" y="75810"/>
          <a:ext cx="135376" cy="13537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F5DD4D-E1A9-4117-8165-847CB2BCA591}">
      <dsp:nvSpPr>
        <dsp:cNvPr id="0" name=""/>
        <dsp:cNvSpPr/>
      </dsp:nvSpPr>
      <dsp:spPr>
        <a:xfrm>
          <a:off x="1635046" y="0"/>
          <a:ext cx="135376" cy="13537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C01D9A-0730-47C7-8D75-1FE5AE4572B7}">
      <dsp:nvSpPr>
        <dsp:cNvPr id="0" name=""/>
        <dsp:cNvSpPr/>
      </dsp:nvSpPr>
      <dsp:spPr>
        <a:xfrm>
          <a:off x="1938289" y="132668"/>
          <a:ext cx="135376" cy="135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85E4CA-2AE8-4C03-912B-8CC555932934}">
      <dsp:nvSpPr>
        <dsp:cNvPr id="0" name=""/>
        <dsp:cNvSpPr/>
      </dsp:nvSpPr>
      <dsp:spPr>
        <a:xfrm>
          <a:off x="2127816" y="227432"/>
          <a:ext cx="212734" cy="21273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61B737-1F4B-4724-BCC4-487586FCA440}">
      <dsp:nvSpPr>
        <dsp:cNvPr id="0" name=""/>
        <dsp:cNvSpPr/>
      </dsp:nvSpPr>
      <dsp:spPr>
        <a:xfrm>
          <a:off x="2393154" y="435911"/>
          <a:ext cx="135376" cy="13537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24885A-9798-4BE9-A74C-A8D58B2F8E46}">
      <dsp:nvSpPr>
        <dsp:cNvPr id="0" name=""/>
        <dsp:cNvSpPr/>
      </dsp:nvSpPr>
      <dsp:spPr>
        <a:xfrm>
          <a:off x="2506870" y="644391"/>
          <a:ext cx="135376" cy="13537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4B4880-5FC0-4310-96EA-3180ACFBF836}">
      <dsp:nvSpPr>
        <dsp:cNvPr id="0" name=""/>
        <dsp:cNvSpPr/>
      </dsp:nvSpPr>
      <dsp:spPr>
        <a:xfrm>
          <a:off x="1521330" y="246384"/>
          <a:ext cx="348110" cy="34811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FCDF1C-85C5-4EAD-8B7C-A61B16AA3E33}">
      <dsp:nvSpPr>
        <dsp:cNvPr id="0" name=""/>
        <dsp:cNvSpPr/>
      </dsp:nvSpPr>
      <dsp:spPr>
        <a:xfrm>
          <a:off x="782176" y="966586"/>
          <a:ext cx="135376" cy="135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C8B99B-C65B-4222-9C8E-A7C9E35E477F}">
      <dsp:nvSpPr>
        <dsp:cNvPr id="0" name=""/>
        <dsp:cNvSpPr/>
      </dsp:nvSpPr>
      <dsp:spPr>
        <a:xfrm>
          <a:off x="895892" y="1137161"/>
          <a:ext cx="212734" cy="21273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3FE689-5A3C-469E-929E-8A5AB4592EDD}">
      <dsp:nvSpPr>
        <dsp:cNvPr id="0" name=""/>
        <dsp:cNvSpPr/>
      </dsp:nvSpPr>
      <dsp:spPr>
        <a:xfrm>
          <a:off x="1180182" y="1288782"/>
          <a:ext cx="309431" cy="30943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ECFF9F-5608-494E-8067-4CC0819CCA04}">
      <dsp:nvSpPr>
        <dsp:cNvPr id="0" name=""/>
        <dsp:cNvSpPr/>
      </dsp:nvSpPr>
      <dsp:spPr>
        <a:xfrm>
          <a:off x="1578188" y="1535167"/>
          <a:ext cx="135376" cy="13537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CCDF75-3310-422A-A141-FE1AD76E4D70}">
      <dsp:nvSpPr>
        <dsp:cNvPr id="0" name=""/>
        <dsp:cNvSpPr/>
      </dsp:nvSpPr>
      <dsp:spPr>
        <a:xfrm>
          <a:off x="1653999" y="1288782"/>
          <a:ext cx="212734" cy="21273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C377BF-954F-40F0-AFAC-E54B90D25A98}">
      <dsp:nvSpPr>
        <dsp:cNvPr id="0" name=""/>
        <dsp:cNvSpPr/>
      </dsp:nvSpPr>
      <dsp:spPr>
        <a:xfrm>
          <a:off x="1843526" y="1554120"/>
          <a:ext cx="135376" cy="13537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41482F-5239-4448-931C-F5DFE0E6D441}">
      <dsp:nvSpPr>
        <dsp:cNvPr id="0" name=""/>
        <dsp:cNvSpPr/>
      </dsp:nvSpPr>
      <dsp:spPr>
        <a:xfrm>
          <a:off x="2014100" y="1250877"/>
          <a:ext cx="309431" cy="30943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894959-47EB-42C6-931D-F01388417FB1}">
      <dsp:nvSpPr>
        <dsp:cNvPr id="0" name=""/>
        <dsp:cNvSpPr/>
      </dsp:nvSpPr>
      <dsp:spPr>
        <a:xfrm>
          <a:off x="2431059" y="1175066"/>
          <a:ext cx="212734" cy="21273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67C9BA-A7D6-459D-88E3-B4701897525B}">
      <dsp:nvSpPr>
        <dsp:cNvPr id="0" name=""/>
        <dsp:cNvSpPr/>
      </dsp:nvSpPr>
      <dsp:spPr>
        <a:xfrm>
          <a:off x="3240359" y="283975"/>
          <a:ext cx="624770" cy="1192754"/>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81DBE6-7FC4-4B8F-A6AA-CBB5B1883340}">
      <dsp:nvSpPr>
        <dsp:cNvPr id="0" name=""/>
        <dsp:cNvSpPr/>
      </dsp:nvSpPr>
      <dsp:spPr>
        <a:xfrm>
          <a:off x="3751534" y="283975"/>
          <a:ext cx="624770" cy="1192754"/>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11A0B6-2EDA-4AAC-BC0E-07C71BCEF0AB}">
      <dsp:nvSpPr>
        <dsp:cNvPr id="0" name=""/>
        <dsp:cNvSpPr/>
      </dsp:nvSpPr>
      <dsp:spPr>
        <a:xfrm>
          <a:off x="4877499" y="46849"/>
          <a:ext cx="1819248" cy="175334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especialización</a:t>
          </a:r>
          <a:endParaRPr lang="es-ES" sz="1600" kern="1200" dirty="0"/>
        </a:p>
      </dsp:txBody>
      <dsp:txXfrm>
        <a:off x="5143922" y="303621"/>
        <a:ext cx="1286402" cy="1239805"/>
      </dsp:txXfrm>
    </dsp:sp>
    <dsp:sp modelId="{99F6A117-C13E-475C-BD0E-0960ABB72358}">
      <dsp:nvSpPr>
        <dsp:cNvPr id="0" name=""/>
        <dsp:cNvSpPr/>
      </dsp:nvSpPr>
      <dsp:spPr>
        <a:xfrm>
          <a:off x="4376304" y="1789114"/>
          <a:ext cx="2821637" cy="105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ES" sz="1600" kern="1200" dirty="0" smtClean="0"/>
            <a:t>La especialización deberá favorecer la productividad, la competitividad y la innovación</a:t>
          </a:r>
          <a:endParaRPr lang="es-ES" sz="1600" kern="1200" dirty="0"/>
        </a:p>
      </dsp:txBody>
      <dsp:txXfrm>
        <a:off x="4376304" y="1789114"/>
        <a:ext cx="2821637" cy="105074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896F2-79D0-4369-A4B5-F008AD39542C}">
      <dsp:nvSpPr>
        <dsp:cNvPr id="0" name=""/>
        <dsp:cNvSpPr/>
      </dsp:nvSpPr>
      <dsp:spPr>
        <a:xfrm>
          <a:off x="1501" y="0"/>
          <a:ext cx="3824932" cy="4429156"/>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Ciclos de grado medio</a:t>
          </a:r>
          <a:endParaRPr lang="es-ES" sz="2800" kern="1200" dirty="0">
            <a:effectLst>
              <a:outerShdw blurRad="38100" dist="38100" dir="2700000" algn="tl">
                <a:srgbClr val="000000">
                  <a:alpha val="43137"/>
                </a:srgbClr>
              </a:outerShdw>
            </a:effectLst>
          </a:endParaRPr>
        </a:p>
      </dsp:txBody>
      <dsp:txXfrm rot="16200000">
        <a:off x="-1431958" y="1433460"/>
        <a:ext cx="3631907" cy="764986"/>
      </dsp:txXfrm>
    </dsp:sp>
    <dsp:sp modelId="{D38D0E09-203D-4836-AB42-134971A68FE1}">
      <dsp:nvSpPr>
        <dsp:cNvPr id="0" name=""/>
        <dsp:cNvSpPr/>
      </dsp:nvSpPr>
      <dsp:spPr>
        <a:xfrm>
          <a:off x="766488" y="0"/>
          <a:ext cx="2849574" cy="44291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ES" sz="1400" kern="1200" dirty="0" smtClean="0"/>
            <a:t>Acceso</a:t>
          </a:r>
        </a:p>
        <a:p>
          <a:pPr lvl="0" algn="l" defTabSz="622300">
            <a:lnSpc>
              <a:spcPct val="90000"/>
            </a:lnSpc>
            <a:spcBef>
              <a:spcPct val="0"/>
            </a:spcBef>
            <a:spcAft>
              <a:spcPct val="35000"/>
            </a:spcAft>
          </a:pPr>
          <a:r>
            <a:rPr lang="es-ES" sz="1200" kern="1200" dirty="0" smtClean="0"/>
            <a:t>a) Estar en posesión del título de Graduado en Educación Secundaria Obligatoria o de un nivel académico superior.</a:t>
          </a:r>
        </a:p>
        <a:p>
          <a:pPr lvl="0" algn="l" defTabSz="622300">
            <a:lnSpc>
              <a:spcPct val="90000"/>
            </a:lnSpc>
            <a:spcBef>
              <a:spcPct val="0"/>
            </a:spcBef>
            <a:spcAft>
              <a:spcPct val="35000"/>
            </a:spcAft>
          </a:pPr>
          <a:r>
            <a:rPr lang="es-ES" sz="1200" kern="1200" dirty="0" smtClean="0"/>
            <a:t>b) Haber superado los módulos obligatorios de un programa de cualificación profesional inicial.</a:t>
          </a:r>
        </a:p>
        <a:p>
          <a:pPr lvl="0" algn="l" defTabSz="622300">
            <a:lnSpc>
              <a:spcPct val="90000"/>
            </a:lnSpc>
            <a:spcBef>
              <a:spcPct val="0"/>
            </a:spcBef>
            <a:spcAft>
              <a:spcPct val="35000"/>
            </a:spcAft>
          </a:pPr>
          <a:r>
            <a:rPr lang="es-ES" sz="1200" kern="1200" dirty="0" smtClean="0"/>
            <a:t>c) Haber superado el curso de formación específico para el acceso a ciclos de grado medio en centros públicos o privados autorizados por la Administración educativa.</a:t>
          </a:r>
        </a:p>
        <a:p>
          <a:pPr lvl="0" algn="l" defTabSz="622300">
            <a:lnSpc>
              <a:spcPct val="90000"/>
            </a:lnSpc>
            <a:spcBef>
              <a:spcPct val="0"/>
            </a:spcBef>
            <a:spcAft>
              <a:spcPct val="35000"/>
            </a:spcAft>
          </a:pPr>
          <a:r>
            <a:rPr lang="es-ES" sz="1200" kern="1200" dirty="0" smtClean="0"/>
            <a:t>d) Haber superado la prueba de acceso a ciclos formativos de grado medio o de grado superior, o la prueba de acceso a la universidad para mayores de 25 años.</a:t>
          </a:r>
        </a:p>
        <a:p>
          <a:pPr lvl="0" algn="l" defTabSz="622300">
            <a:lnSpc>
              <a:spcPct val="90000"/>
            </a:lnSpc>
            <a:spcBef>
              <a:spcPct val="0"/>
            </a:spcBef>
            <a:spcAft>
              <a:spcPct val="35000"/>
            </a:spcAft>
          </a:pPr>
          <a:r>
            <a:rPr lang="es-ES" sz="1200" kern="1200" dirty="0" smtClean="0"/>
            <a:t>e) Otras las titulaciones contempladas</a:t>
          </a:r>
        </a:p>
        <a:p>
          <a:pPr lvl="0" algn="l" defTabSz="622300">
            <a:lnSpc>
              <a:spcPct val="90000"/>
            </a:lnSpc>
            <a:spcBef>
              <a:spcPct val="0"/>
            </a:spcBef>
            <a:spcAft>
              <a:spcPct val="35000"/>
            </a:spcAft>
          </a:pPr>
          <a:r>
            <a:rPr lang="es-ES" sz="1200" kern="1200" dirty="0" smtClean="0"/>
            <a:t>2. Con acceso al amparo de las letras c) y d), se requerirá tener, al menos, diecisiete años, cumplidos en el año de realización de la prueba o del inicio del curso de acceso y no reunir otros requisitos de acceso a ciclos formativos de grado medio.</a:t>
          </a:r>
          <a:endParaRPr lang="es-ES" sz="1200" kern="1200" dirty="0"/>
        </a:p>
      </dsp:txBody>
      <dsp:txXfrm>
        <a:off x="766488" y="0"/>
        <a:ext cx="2849574" cy="4429156"/>
      </dsp:txXfrm>
    </dsp:sp>
    <dsp:sp modelId="{A5FC2949-8550-4454-A70B-B1FBAE12B662}">
      <dsp:nvSpPr>
        <dsp:cNvPr id="0" name=""/>
        <dsp:cNvSpPr/>
      </dsp:nvSpPr>
      <dsp:spPr>
        <a:xfrm>
          <a:off x="3960307" y="0"/>
          <a:ext cx="3824932" cy="4429156"/>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Ciclos de grado superior</a:t>
          </a:r>
          <a:endParaRPr lang="es-ES" sz="2800" kern="1200" dirty="0">
            <a:effectLst>
              <a:outerShdw blurRad="38100" dist="38100" dir="2700000" algn="tl">
                <a:srgbClr val="000000">
                  <a:alpha val="43137"/>
                </a:srgbClr>
              </a:outerShdw>
            </a:effectLst>
          </a:endParaRPr>
        </a:p>
      </dsp:txBody>
      <dsp:txXfrm rot="16200000">
        <a:off x="2526846" y="1433460"/>
        <a:ext cx="3631907" cy="764986"/>
      </dsp:txXfrm>
    </dsp:sp>
    <dsp:sp modelId="{084BABC3-D396-453E-8229-B6D7CF1F43B2}">
      <dsp:nvSpPr>
        <dsp:cNvPr id="0" name=""/>
        <dsp:cNvSpPr/>
      </dsp:nvSpPr>
      <dsp:spPr>
        <a:xfrm rot="5400000">
          <a:off x="3653780" y="3512398"/>
          <a:ext cx="651303" cy="57373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8D0FC1E-CC20-4530-83E1-BFA997154917}">
      <dsp:nvSpPr>
        <dsp:cNvPr id="0" name=""/>
        <dsp:cNvSpPr/>
      </dsp:nvSpPr>
      <dsp:spPr>
        <a:xfrm>
          <a:off x="4725293" y="0"/>
          <a:ext cx="2849574" cy="44291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ES" sz="1400" kern="1200" dirty="0" smtClean="0"/>
            <a:t>Acceso</a:t>
          </a:r>
        </a:p>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Para acceder a los ciclos formativos de grado superior se requerirá una de las siguientes condiciones:</a:t>
          </a:r>
          <a:endParaRPr lang="es-ES" sz="1400" kern="1200" dirty="0"/>
        </a:p>
        <a:p>
          <a:pPr lvl="0" algn="l" defTabSz="622300">
            <a:lnSpc>
              <a:spcPct val="90000"/>
            </a:lnSpc>
            <a:spcBef>
              <a:spcPct val="0"/>
            </a:spcBef>
            <a:spcAft>
              <a:spcPct val="35000"/>
            </a:spcAft>
          </a:pPr>
          <a:r>
            <a:rPr lang="es-ES" sz="1400" kern="1200" dirty="0" smtClean="0"/>
            <a:t>a) Estar en posesión del título de Bachiller.</a:t>
          </a:r>
          <a:endParaRPr lang="es-ES" sz="1400" kern="1200" dirty="0"/>
        </a:p>
        <a:p>
          <a:pPr lvl="0" algn="l" defTabSz="622300">
            <a:lnSpc>
              <a:spcPct val="90000"/>
            </a:lnSpc>
            <a:spcBef>
              <a:spcPct val="0"/>
            </a:spcBef>
            <a:spcAft>
              <a:spcPct val="35000"/>
            </a:spcAft>
          </a:pPr>
          <a:r>
            <a:rPr lang="es-ES" sz="1400" kern="1200" dirty="0" smtClean="0"/>
            <a:t>b) Poseer un título de Técnico de Grado Medio y haber superado un curso de formación específico para el acceso a ciclos de grado superior en centros públicos o privados autorizados por la Administración educativa.</a:t>
          </a:r>
          <a:endParaRPr lang="es-ES" sz="1400" kern="1200" dirty="0"/>
        </a:p>
        <a:p>
          <a:pPr lvl="0" algn="l" defTabSz="622300">
            <a:lnSpc>
              <a:spcPct val="90000"/>
            </a:lnSpc>
            <a:spcBef>
              <a:spcPct val="0"/>
            </a:spcBef>
            <a:spcAft>
              <a:spcPct val="35000"/>
            </a:spcAft>
          </a:pPr>
          <a:r>
            <a:rPr lang="es-ES" sz="1400" kern="1200" dirty="0" smtClean="0"/>
            <a:t>c) Haber superado la prueba de acceso a ciclos formativos de grado superior o la prueba de acceso a la universidad para mayores de 25 años</a:t>
          </a:r>
          <a:endParaRPr lang="es-ES" sz="1400" kern="1200" dirty="0"/>
        </a:p>
      </dsp:txBody>
      <dsp:txXfrm>
        <a:off x="4725293" y="0"/>
        <a:ext cx="2849574" cy="442915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B71F4-6879-411B-83C9-28C5EC40A966}">
      <dsp:nvSpPr>
        <dsp:cNvPr id="0" name=""/>
        <dsp:cNvSpPr/>
      </dsp:nvSpPr>
      <dsp:spPr>
        <a:xfrm>
          <a:off x="1760955" y="2379813"/>
          <a:ext cx="1302624" cy="1302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solidFill>
                <a:srgbClr val="FFFF00"/>
              </a:solidFill>
            </a:rPr>
            <a:t>Ciclo medio de FP</a:t>
          </a:r>
          <a:endParaRPr lang="es-ES" sz="2100" kern="1200" dirty="0">
            <a:solidFill>
              <a:srgbClr val="FFFF00"/>
            </a:solidFill>
          </a:endParaRPr>
        </a:p>
      </dsp:txBody>
      <dsp:txXfrm>
        <a:off x="1951720" y="2570578"/>
        <a:ext cx="921094" cy="921094"/>
      </dsp:txXfrm>
    </dsp:sp>
    <dsp:sp modelId="{47C386FE-E5B9-4FF4-9EA5-D238A6C0C26B}">
      <dsp:nvSpPr>
        <dsp:cNvPr id="0" name=""/>
        <dsp:cNvSpPr/>
      </dsp:nvSpPr>
      <dsp:spPr>
        <a:xfrm rot="11700000">
          <a:off x="600162" y="2512464"/>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011F7265-2731-474E-9B52-B425B7327B53}">
      <dsp:nvSpPr>
        <dsp:cNvPr id="0" name=""/>
        <dsp:cNvSpPr/>
      </dsp:nvSpPr>
      <dsp:spPr>
        <a:xfrm>
          <a:off x="810" y="2055773"/>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Requisitos académicos</a:t>
          </a:r>
          <a:endParaRPr lang="es-ES" sz="1800" kern="1200" dirty="0"/>
        </a:p>
      </dsp:txBody>
      <dsp:txXfrm>
        <a:off x="29806" y="2084769"/>
        <a:ext cx="1179501" cy="932002"/>
      </dsp:txXfrm>
    </dsp:sp>
    <dsp:sp modelId="{575BBC10-371E-4462-AE85-C673ED1E5CF6}">
      <dsp:nvSpPr>
        <dsp:cNvPr id="0" name=""/>
        <dsp:cNvSpPr/>
      </dsp:nvSpPr>
      <dsp:spPr>
        <a:xfrm rot="14700000">
          <a:off x="1299268" y="1679301"/>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77A11052-DD98-48E8-8640-B90F114690D4}">
      <dsp:nvSpPr>
        <dsp:cNvPr id="0" name=""/>
        <dsp:cNvSpPr/>
      </dsp:nvSpPr>
      <dsp:spPr>
        <a:xfrm>
          <a:off x="1009162" y="854065"/>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Curso de acceso*</a:t>
          </a:r>
          <a:endParaRPr lang="es-ES" sz="1800" kern="1200" dirty="0"/>
        </a:p>
      </dsp:txBody>
      <dsp:txXfrm>
        <a:off x="1038158" y="883061"/>
        <a:ext cx="1179501" cy="932002"/>
      </dsp:txXfrm>
    </dsp:sp>
    <dsp:sp modelId="{30F29BE7-F936-4F47-ABAA-912D22F552C3}">
      <dsp:nvSpPr>
        <dsp:cNvPr id="0" name=""/>
        <dsp:cNvSpPr/>
      </dsp:nvSpPr>
      <dsp:spPr>
        <a:xfrm rot="17700000">
          <a:off x="2386884" y="1679301"/>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77555E2-A742-4D57-996E-B03270465BAB}">
      <dsp:nvSpPr>
        <dsp:cNvPr id="0" name=""/>
        <dsp:cNvSpPr/>
      </dsp:nvSpPr>
      <dsp:spPr>
        <a:xfrm>
          <a:off x="2577879" y="854065"/>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Prueba de acceso*</a:t>
          </a:r>
          <a:endParaRPr lang="es-ES" sz="1800" kern="1200" dirty="0"/>
        </a:p>
      </dsp:txBody>
      <dsp:txXfrm>
        <a:off x="2606875" y="883061"/>
        <a:ext cx="1179501" cy="932002"/>
      </dsp:txXfrm>
    </dsp:sp>
    <dsp:sp modelId="{1E33C3B4-1116-4D1D-99B8-BFE443F6757E}">
      <dsp:nvSpPr>
        <dsp:cNvPr id="0" name=""/>
        <dsp:cNvSpPr/>
      </dsp:nvSpPr>
      <dsp:spPr>
        <a:xfrm rot="20700000">
          <a:off x="3085990" y="2512464"/>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1CAA5313-DB5C-48BB-82B5-57201EC9AA87}">
      <dsp:nvSpPr>
        <dsp:cNvPr id="0" name=""/>
        <dsp:cNvSpPr/>
      </dsp:nvSpPr>
      <dsp:spPr>
        <a:xfrm>
          <a:off x="3586232" y="2055773"/>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Prueba acceso universidad mayores de 25 años</a:t>
          </a:r>
          <a:endParaRPr lang="es-ES" sz="1400" kern="1200" dirty="0"/>
        </a:p>
      </dsp:txBody>
      <dsp:txXfrm>
        <a:off x="3615228" y="2084769"/>
        <a:ext cx="1179501" cy="93200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B71F4-6879-411B-83C9-28C5EC40A966}">
      <dsp:nvSpPr>
        <dsp:cNvPr id="0" name=""/>
        <dsp:cNvSpPr/>
      </dsp:nvSpPr>
      <dsp:spPr>
        <a:xfrm>
          <a:off x="1760955" y="2379813"/>
          <a:ext cx="1302624" cy="1302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rgbClr val="FFFF00"/>
              </a:solidFill>
            </a:rPr>
            <a:t>Ciclo superior de FP</a:t>
          </a:r>
          <a:endParaRPr lang="es-ES" sz="2000" kern="1200" dirty="0">
            <a:solidFill>
              <a:srgbClr val="FFFF00"/>
            </a:solidFill>
          </a:endParaRPr>
        </a:p>
      </dsp:txBody>
      <dsp:txXfrm>
        <a:off x="1951720" y="2570578"/>
        <a:ext cx="921094" cy="921094"/>
      </dsp:txXfrm>
    </dsp:sp>
    <dsp:sp modelId="{47C386FE-E5B9-4FF4-9EA5-D238A6C0C26B}">
      <dsp:nvSpPr>
        <dsp:cNvPr id="0" name=""/>
        <dsp:cNvSpPr/>
      </dsp:nvSpPr>
      <dsp:spPr>
        <a:xfrm rot="11700000">
          <a:off x="600162" y="2512464"/>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011F7265-2731-474E-9B52-B425B7327B53}">
      <dsp:nvSpPr>
        <dsp:cNvPr id="0" name=""/>
        <dsp:cNvSpPr/>
      </dsp:nvSpPr>
      <dsp:spPr>
        <a:xfrm>
          <a:off x="810" y="2055773"/>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Requisitos académicos</a:t>
          </a:r>
          <a:endParaRPr lang="es-ES" sz="1800" kern="1200" dirty="0"/>
        </a:p>
      </dsp:txBody>
      <dsp:txXfrm>
        <a:off x="29806" y="2084769"/>
        <a:ext cx="1179501" cy="932002"/>
      </dsp:txXfrm>
    </dsp:sp>
    <dsp:sp modelId="{575BBC10-371E-4462-AE85-C673ED1E5CF6}">
      <dsp:nvSpPr>
        <dsp:cNvPr id="0" name=""/>
        <dsp:cNvSpPr/>
      </dsp:nvSpPr>
      <dsp:spPr>
        <a:xfrm rot="14700000">
          <a:off x="1299268" y="1679301"/>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77A11052-DD98-48E8-8640-B90F114690D4}">
      <dsp:nvSpPr>
        <dsp:cNvPr id="0" name=""/>
        <dsp:cNvSpPr/>
      </dsp:nvSpPr>
      <dsp:spPr>
        <a:xfrm>
          <a:off x="1009162" y="854065"/>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Curso de formación específico*</a:t>
          </a:r>
          <a:endParaRPr lang="es-ES" sz="1800" kern="1200" dirty="0"/>
        </a:p>
      </dsp:txBody>
      <dsp:txXfrm>
        <a:off x="1038158" y="883061"/>
        <a:ext cx="1179501" cy="932002"/>
      </dsp:txXfrm>
    </dsp:sp>
    <dsp:sp modelId="{30F29BE7-F936-4F47-ABAA-912D22F552C3}">
      <dsp:nvSpPr>
        <dsp:cNvPr id="0" name=""/>
        <dsp:cNvSpPr/>
      </dsp:nvSpPr>
      <dsp:spPr>
        <a:xfrm rot="17700000">
          <a:off x="2386884" y="1679301"/>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77555E2-A742-4D57-996E-B03270465BAB}">
      <dsp:nvSpPr>
        <dsp:cNvPr id="0" name=""/>
        <dsp:cNvSpPr/>
      </dsp:nvSpPr>
      <dsp:spPr>
        <a:xfrm>
          <a:off x="2577879" y="854065"/>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Prueba de acceso**</a:t>
          </a:r>
          <a:endParaRPr lang="es-ES" sz="1800" kern="1200" dirty="0"/>
        </a:p>
      </dsp:txBody>
      <dsp:txXfrm>
        <a:off x="2606875" y="883061"/>
        <a:ext cx="1179501" cy="932002"/>
      </dsp:txXfrm>
    </dsp:sp>
    <dsp:sp modelId="{1E33C3B4-1116-4D1D-99B8-BFE443F6757E}">
      <dsp:nvSpPr>
        <dsp:cNvPr id="0" name=""/>
        <dsp:cNvSpPr/>
      </dsp:nvSpPr>
      <dsp:spPr>
        <a:xfrm rot="20700000">
          <a:off x="3085990" y="2512464"/>
          <a:ext cx="1138383" cy="371248"/>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1CAA5313-DB5C-48BB-82B5-57201EC9AA87}">
      <dsp:nvSpPr>
        <dsp:cNvPr id="0" name=""/>
        <dsp:cNvSpPr/>
      </dsp:nvSpPr>
      <dsp:spPr>
        <a:xfrm>
          <a:off x="3586232" y="2055773"/>
          <a:ext cx="1237493" cy="989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dirty="0" smtClean="0"/>
            <a:t>Prueba acceso universidad mayores de 25 años</a:t>
          </a:r>
          <a:endParaRPr lang="es-ES" sz="1400" kern="1200" dirty="0"/>
        </a:p>
      </dsp:txBody>
      <dsp:txXfrm>
        <a:off x="3615228" y="2084769"/>
        <a:ext cx="1179501" cy="93200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BD152-7887-49F5-AA93-6D6EC56A3CE4}">
      <dsp:nvSpPr>
        <dsp:cNvPr id="0" name=""/>
        <dsp:cNvSpPr/>
      </dsp:nvSpPr>
      <dsp:spPr>
        <a:xfrm>
          <a:off x="3195" y="115336"/>
          <a:ext cx="3455264" cy="36181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El curso de acceso a los ciclos de grado medio tendrá una duración mínima de 600 horas.</a:t>
          </a:r>
          <a:endParaRPr lang="es-ES" sz="1400" kern="1200" dirty="0"/>
        </a:p>
        <a:p>
          <a:pPr marL="114300" lvl="1" indent="-114300" algn="l" defTabSz="577850">
            <a:lnSpc>
              <a:spcPct val="90000"/>
            </a:lnSpc>
            <a:spcBef>
              <a:spcPct val="0"/>
            </a:spcBef>
            <a:spcAft>
              <a:spcPct val="15000"/>
            </a:spcAft>
            <a:buChar char="••"/>
          </a:pPr>
          <a:r>
            <a:rPr lang="es-ES" sz="1300" kern="1200" dirty="0" smtClean="0"/>
            <a:t>El currículo de referencia para la organización del curso se centrará en las competencias básicas de la educación secundaria obligatoria y se organizará en torno a los siguientes ámbitos: ámbito de comunicación, ámbito social y ámbito científico-tecnológico.</a:t>
          </a:r>
          <a:endParaRPr lang="es-ES" sz="1300" kern="1200" dirty="0"/>
        </a:p>
        <a:p>
          <a:pPr marL="114300" lvl="1" indent="-114300" algn="l" defTabSz="577850">
            <a:lnSpc>
              <a:spcPct val="90000"/>
            </a:lnSpc>
            <a:spcBef>
              <a:spcPct val="0"/>
            </a:spcBef>
            <a:spcAft>
              <a:spcPct val="15000"/>
            </a:spcAft>
            <a:buChar char="••"/>
          </a:pPr>
          <a:r>
            <a:rPr lang="es-ES" sz="1300" kern="1200" dirty="0" smtClean="0"/>
            <a:t>Las Administraciones educativas determinarán los centros públicos  y privados que podrán impartir estos cursos</a:t>
          </a:r>
          <a:endParaRPr lang="es-ES" sz="1300" kern="1200" dirty="0"/>
        </a:p>
      </dsp:txBody>
      <dsp:txXfrm>
        <a:off x="84156" y="196297"/>
        <a:ext cx="3293342" cy="3537204"/>
      </dsp:txXfrm>
    </dsp:sp>
    <dsp:sp modelId="{8295DB61-4308-48DA-81F3-B015D6718AC7}">
      <dsp:nvSpPr>
        <dsp:cNvPr id="0" name=""/>
        <dsp:cNvSpPr/>
      </dsp:nvSpPr>
      <dsp:spPr>
        <a:xfrm>
          <a:off x="3195" y="3214060"/>
          <a:ext cx="3455264" cy="1109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s-ES" sz="2000" kern="1200" dirty="0" smtClean="0"/>
            <a:t>Curso de acceso a ciclos de grado medio</a:t>
          </a:r>
          <a:endParaRPr lang="es-ES" sz="2000" kern="1200" dirty="0"/>
        </a:p>
      </dsp:txBody>
      <dsp:txXfrm>
        <a:off x="3195" y="3214060"/>
        <a:ext cx="2433284" cy="1109091"/>
      </dsp:txXfrm>
    </dsp:sp>
    <dsp:sp modelId="{3257B9EE-CC89-4EAE-8706-E8C42A002856}">
      <dsp:nvSpPr>
        <dsp:cNvPr id="0" name=""/>
        <dsp:cNvSpPr/>
      </dsp:nvSpPr>
      <dsp:spPr>
        <a:xfrm>
          <a:off x="2534224" y="3390229"/>
          <a:ext cx="1209342" cy="1209342"/>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8D2B592-B861-46FC-BBF5-2A6AA9450BEC}">
      <dsp:nvSpPr>
        <dsp:cNvPr id="0" name=""/>
        <dsp:cNvSpPr/>
      </dsp:nvSpPr>
      <dsp:spPr>
        <a:xfrm>
          <a:off x="4043174" y="115336"/>
          <a:ext cx="3455264" cy="36181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El curso de formación específico para el acceso  a ciclos de grado superior tendrán una duración mínima de 700 horas.</a:t>
          </a:r>
          <a:endParaRPr lang="es-ES" sz="1400" kern="1200" dirty="0"/>
        </a:p>
        <a:p>
          <a:pPr marL="114300" lvl="1" indent="-114300" algn="l" defTabSz="600075">
            <a:lnSpc>
              <a:spcPct val="90000"/>
            </a:lnSpc>
            <a:spcBef>
              <a:spcPct val="0"/>
            </a:spcBef>
            <a:spcAft>
              <a:spcPct val="15000"/>
            </a:spcAft>
            <a:buChar char="••"/>
          </a:pPr>
          <a:r>
            <a:rPr lang="es-ES" sz="1350" kern="1200" dirty="0" smtClean="0"/>
            <a:t>Este curso constará de dos partes, una parte común y otra específica. La parte común tendrá carácter instrumental y desarrollará como mínimo los objetivos de la lengua castellana e idioma extranjero del Bachillerato y la  parte específica se organizará, al menos, en dos opciones: ciencia y tecnología, y humanidades y ciencias sociales.</a:t>
          </a:r>
          <a:endParaRPr lang="es-ES" sz="1350" kern="1200" dirty="0"/>
        </a:p>
        <a:p>
          <a:pPr marL="114300" lvl="1" indent="-114300" algn="l" defTabSz="600075">
            <a:lnSpc>
              <a:spcPct val="90000"/>
            </a:lnSpc>
            <a:spcBef>
              <a:spcPct val="0"/>
            </a:spcBef>
            <a:spcAft>
              <a:spcPct val="15000"/>
            </a:spcAft>
            <a:buChar char="••"/>
          </a:pPr>
          <a:r>
            <a:rPr lang="es-ES" sz="1350" kern="1200" dirty="0" smtClean="0"/>
            <a:t>Para realizar el curso será necesario estar en posesión de un título de técnico de formación profesional</a:t>
          </a:r>
          <a:endParaRPr lang="es-ES" sz="1350" kern="1200" dirty="0"/>
        </a:p>
      </dsp:txBody>
      <dsp:txXfrm>
        <a:off x="4124135" y="196297"/>
        <a:ext cx="3293342" cy="3537204"/>
      </dsp:txXfrm>
    </dsp:sp>
    <dsp:sp modelId="{6B9E8D20-927A-4CB7-AC60-66E5395DC64D}">
      <dsp:nvSpPr>
        <dsp:cNvPr id="0" name=""/>
        <dsp:cNvSpPr/>
      </dsp:nvSpPr>
      <dsp:spPr>
        <a:xfrm>
          <a:off x="4043174" y="3214060"/>
          <a:ext cx="3455264" cy="1109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s-ES" sz="1800" kern="1200" dirty="0" smtClean="0"/>
            <a:t>Curso de formación específico para el acceso a ciclos de grado superior</a:t>
          </a:r>
          <a:endParaRPr lang="es-ES" sz="1800" kern="1200" dirty="0"/>
        </a:p>
      </dsp:txBody>
      <dsp:txXfrm>
        <a:off x="4043174" y="3214060"/>
        <a:ext cx="2433284" cy="1109091"/>
      </dsp:txXfrm>
    </dsp:sp>
    <dsp:sp modelId="{C356B622-F085-43E7-847F-6EED0FF4C5AB}">
      <dsp:nvSpPr>
        <dsp:cNvPr id="0" name=""/>
        <dsp:cNvSpPr/>
      </dsp:nvSpPr>
      <dsp:spPr>
        <a:xfrm>
          <a:off x="6574203" y="3390229"/>
          <a:ext cx="1209342" cy="1209342"/>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BD152-7887-49F5-AA93-6D6EC56A3CE4}">
      <dsp:nvSpPr>
        <dsp:cNvPr id="0" name=""/>
        <dsp:cNvSpPr/>
      </dsp:nvSpPr>
      <dsp:spPr>
        <a:xfrm>
          <a:off x="3195" y="115336"/>
          <a:ext cx="3455264" cy="36181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t>La prueba de acceso a los ciclos formativos de grado medio deberá acreditar que el alumno posee los conocimientos y habilidades suficientes para cursar con aprovechamiento las enseñanzas correspondientes. Se organizarán en tres partes, una por cada uno de los ámbitos (</a:t>
          </a:r>
          <a:r>
            <a:rPr lang="es-ES" sz="1400" kern="1200" dirty="0" smtClean="0"/>
            <a:t>comunicación, ámbito social y ámbito científico-tecnológico</a:t>
          </a:r>
          <a:r>
            <a:rPr lang="es-ES_tradnl" sz="1400" kern="1200" dirty="0" smtClean="0"/>
            <a:t> )</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El </a:t>
          </a:r>
          <a:r>
            <a:rPr lang="es-ES_tradnl" sz="1400" kern="1200" dirty="0"/>
            <a:t>currículo de referencia para la organización de la prueba será el mismo que el establecido para el curso de </a:t>
          </a:r>
          <a:r>
            <a:rPr lang="es-ES_tradnl" sz="1400" kern="1200" dirty="0" smtClean="0"/>
            <a:t>acceso</a:t>
          </a:r>
          <a:endParaRPr lang="es-ES_tradnl" sz="1400" kern="1200" dirty="0"/>
        </a:p>
        <a:p>
          <a:pPr marL="114300" lvl="1" indent="-114300" algn="l" defTabSz="622300">
            <a:lnSpc>
              <a:spcPct val="90000"/>
            </a:lnSpc>
            <a:spcBef>
              <a:spcPct val="0"/>
            </a:spcBef>
            <a:spcAft>
              <a:spcPct val="15000"/>
            </a:spcAft>
            <a:buChar char="••"/>
          </a:pPr>
          <a:r>
            <a:rPr lang="es-ES_tradnl" sz="1400" kern="1200" dirty="0" smtClean="0"/>
            <a:t>Las </a:t>
          </a:r>
          <a:r>
            <a:rPr lang="es-ES_tradnl" sz="1400" kern="1200" dirty="0"/>
            <a:t>pruebas se realizarán en </a:t>
          </a:r>
          <a:r>
            <a:rPr lang="es-ES_tradnl" sz="1400" kern="1200" dirty="0" smtClean="0"/>
            <a:t>Centros públicos</a:t>
          </a:r>
          <a:endParaRPr lang="es-ES_tradnl" sz="1400" kern="1200" dirty="0"/>
        </a:p>
      </dsp:txBody>
      <dsp:txXfrm>
        <a:off x="84156" y="196297"/>
        <a:ext cx="3293342" cy="3537204"/>
      </dsp:txXfrm>
    </dsp:sp>
    <dsp:sp modelId="{8295DB61-4308-48DA-81F3-B015D6718AC7}">
      <dsp:nvSpPr>
        <dsp:cNvPr id="0" name=""/>
        <dsp:cNvSpPr/>
      </dsp:nvSpPr>
      <dsp:spPr>
        <a:xfrm>
          <a:off x="3195" y="3214060"/>
          <a:ext cx="3455264" cy="1109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s-ES" sz="2000" kern="1200" dirty="0" smtClean="0"/>
            <a:t>Prueba de acceso a ciclos de grado medio</a:t>
          </a:r>
          <a:endParaRPr lang="es-ES" sz="2000" kern="1200" dirty="0"/>
        </a:p>
      </dsp:txBody>
      <dsp:txXfrm>
        <a:off x="3195" y="3214060"/>
        <a:ext cx="2433284" cy="1109091"/>
      </dsp:txXfrm>
    </dsp:sp>
    <dsp:sp modelId="{3257B9EE-CC89-4EAE-8706-E8C42A002856}">
      <dsp:nvSpPr>
        <dsp:cNvPr id="0" name=""/>
        <dsp:cNvSpPr/>
      </dsp:nvSpPr>
      <dsp:spPr>
        <a:xfrm>
          <a:off x="2534224" y="3390229"/>
          <a:ext cx="1209342" cy="1209342"/>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8D2B592-B861-46FC-BBF5-2A6AA9450BEC}">
      <dsp:nvSpPr>
        <dsp:cNvPr id="0" name=""/>
        <dsp:cNvSpPr/>
      </dsp:nvSpPr>
      <dsp:spPr>
        <a:xfrm>
          <a:off x="4043174" y="115336"/>
          <a:ext cx="3455264" cy="36181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ES_tradnl" sz="1300" kern="1200" dirty="0" smtClean="0"/>
            <a:t>La prueba de acceso a la formación profesional de grado superior tendrá por objeto acreditar que el alumno posee la madurez necesaria en relación con los objetivos del Bachillerato, así como los conocimientos específicos que se requieran para el ciclo al que desee acceder.</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La </a:t>
          </a:r>
          <a:r>
            <a:rPr lang="es-ES_tradnl" sz="1300" kern="1200" dirty="0"/>
            <a:t>prueba se organizará en dos partes, común y específica, tomando como referente lo establecido para la organización del curso de formación especifica.</a:t>
          </a:r>
        </a:p>
        <a:p>
          <a:pPr marL="114300" lvl="1" indent="-114300" algn="l" defTabSz="577850">
            <a:lnSpc>
              <a:spcPct val="90000"/>
            </a:lnSpc>
            <a:spcBef>
              <a:spcPct val="0"/>
            </a:spcBef>
            <a:spcAft>
              <a:spcPct val="15000"/>
            </a:spcAft>
            <a:buChar char="••"/>
          </a:pPr>
          <a:r>
            <a:rPr lang="es-ES_tradnl" sz="1300" kern="1200" dirty="0" smtClean="0"/>
            <a:t>Se </a:t>
          </a:r>
          <a:r>
            <a:rPr lang="es-ES_tradnl" sz="1300" kern="1200" dirty="0"/>
            <a:t>requerirá tener diecinueve años, cumplidos en el año de realización de la prueba o dieciocho si se acredita estar en posesión de un título de Técnico relacionado con aquél al que se desea acceder</a:t>
          </a:r>
        </a:p>
      </dsp:txBody>
      <dsp:txXfrm>
        <a:off x="4124135" y="196297"/>
        <a:ext cx="3293342" cy="3537204"/>
      </dsp:txXfrm>
    </dsp:sp>
    <dsp:sp modelId="{6B9E8D20-927A-4CB7-AC60-66E5395DC64D}">
      <dsp:nvSpPr>
        <dsp:cNvPr id="0" name=""/>
        <dsp:cNvSpPr/>
      </dsp:nvSpPr>
      <dsp:spPr>
        <a:xfrm>
          <a:off x="4043174" y="3214060"/>
          <a:ext cx="3455264" cy="11090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ctr" defTabSz="844550">
            <a:lnSpc>
              <a:spcPct val="90000"/>
            </a:lnSpc>
            <a:spcBef>
              <a:spcPct val="0"/>
            </a:spcBef>
            <a:spcAft>
              <a:spcPct val="35000"/>
            </a:spcAft>
          </a:pPr>
          <a:r>
            <a:rPr lang="es-ES" sz="1900" kern="1200" dirty="0" smtClean="0"/>
            <a:t>Prueba de acceso a ciclos de grado superior</a:t>
          </a:r>
          <a:endParaRPr lang="es-ES" sz="1900" kern="1200" dirty="0"/>
        </a:p>
      </dsp:txBody>
      <dsp:txXfrm>
        <a:off x="4043174" y="3214060"/>
        <a:ext cx="2433284" cy="1109091"/>
      </dsp:txXfrm>
    </dsp:sp>
    <dsp:sp modelId="{C356B622-F085-43E7-847F-6EED0FF4C5AB}">
      <dsp:nvSpPr>
        <dsp:cNvPr id="0" name=""/>
        <dsp:cNvSpPr/>
      </dsp:nvSpPr>
      <dsp:spPr>
        <a:xfrm>
          <a:off x="6574203" y="3390229"/>
          <a:ext cx="1209342" cy="1209342"/>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D4E6A-116C-4146-A59D-79DD638C2010}">
      <dsp:nvSpPr>
        <dsp:cNvPr id="0" name=""/>
        <dsp:cNvSpPr/>
      </dsp:nvSpPr>
      <dsp:spPr>
        <a:xfrm>
          <a:off x="152443" y="531743"/>
          <a:ext cx="3582758" cy="111961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8350" tIns="45720" rIns="45720" bIns="45720" numCol="1" spcCol="1270" anchor="ctr" anchorCtr="0">
          <a:noAutofit/>
        </a:bodyPr>
        <a:lstStyle/>
        <a:p>
          <a:pPr lvl="0" algn="l" defTabSz="533400">
            <a:lnSpc>
              <a:spcPct val="90000"/>
            </a:lnSpc>
            <a:spcBef>
              <a:spcPct val="0"/>
            </a:spcBef>
            <a:spcAft>
              <a:spcPct val="35000"/>
            </a:spcAft>
          </a:pPr>
          <a:r>
            <a:rPr lang="es-ES_tradnl" sz="1200" kern="1200" dirty="0" smtClean="0"/>
            <a:t>Los cursos de especialización tendrán por objeto complementar las competencias de quienes ya dispongan de un título de formación profesional y facilitar el aprendizaje a lo largo de la vida.</a:t>
          </a:r>
          <a:endParaRPr lang="es-ES_tradnl" sz="1200" kern="1200" dirty="0"/>
        </a:p>
      </dsp:txBody>
      <dsp:txXfrm>
        <a:off x="152443" y="531743"/>
        <a:ext cx="3582758" cy="1119611"/>
      </dsp:txXfrm>
    </dsp:sp>
    <dsp:sp modelId="{469CC86B-80D1-4231-A83C-B201FC56526F}">
      <dsp:nvSpPr>
        <dsp:cNvPr id="0" name=""/>
        <dsp:cNvSpPr/>
      </dsp:nvSpPr>
      <dsp:spPr>
        <a:xfrm>
          <a:off x="3162" y="370022"/>
          <a:ext cx="783728" cy="11755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5000" r="-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2132D-39CB-4A50-AF67-58B815D8927E}">
      <dsp:nvSpPr>
        <dsp:cNvPr id="0" name=""/>
        <dsp:cNvSpPr/>
      </dsp:nvSpPr>
      <dsp:spPr>
        <a:xfrm>
          <a:off x="4118935" y="531743"/>
          <a:ext cx="3582758" cy="111961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8350" tIns="45720" rIns="45720" bIns="45720" numCol="1" spcCol="1270" anchor="ctr" anchorCtr="0">
          <a:noAutofit/>
        </a:bodyPr>
        <a:lstStyle/>
        <a:p>
          <a:pPr lvl="0" algn="l" defTabSz="533400">
            <a:lnSpc>
              <a:spcPct val="90000"/>
            </a:lnSpc>
            <a:spcBef>
              <a:spcPct val="0"/>
            </a:spcBef>
            <a:spcAft>
              <a:spcPct val="35000"/>
            </a:spcAft>
          </a:pPr>
          <a:r>
            <a:rPr lang="es-ES_tradnl" sz="1200" kern="1200" dirty="0" smtClean="0"/>
            <a:t>El Gobierno, mediante real decreto, previa consulta a las Comunidades Autónomas y al Consejo General de la Formación Profesional, podrá crear cursos de especialización.</a:t>
          </a:r>
          <a:endParaRPr lang="es-ES_tradnl" sz="1200" kern="1200" dirty="0"/>
        </a:p>
      </dsp:txBody>
      <dsp:txXfrm>
        <a:off x="4118935" y="531743"/>
        <a:ext cx="3582758" cy="1119611"/>
      </dsp:txXfrm>
    </dsp:sp>
    <dsp:sp modelId="{94C8C058-6297-4B0B-8DCA-8BEF29521D94}">
      <dsp:nvSpPr>
        <dsp:cNvPr id="0" name=""/>
        <dsp:cNvSpPr/>
      </dsp:nvSpPr>
      <dsp:spPr>
        <a:xfrm>
          <a:off x="3969654" y="370022"/>
          <a:ext cx="783728" cy="117559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90D2C-AFB1-4352-A7E0-4D3F8A023217}">
      <dsp:nvSpPr>
        <dsp:cNvPr id="0" name=""/>
        <dsp:cNvSpPr/>
      </dsp:nvSpPr>
      <dsp:spPr>
        <a:xfrm>
          <a:off x="152443" y="1941210"/>
          <a:ext cx="3582758" cy="111961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8350" tIns="45720" rIns="45720" bIns="45720" numCol="1" spcCol="1270" anchor="ctr" anchorCtr="0">
          <a:noAutofit/>
        </a:bodyPr>
        <a:lstStyle/>
        <a:p>
          <a:pPr lvl="0" algn="l" defTabSz="533400">
            <a:lnSpc>
              <a:spcPct val="90000"/>
            </a:lnSpc>
            <a:spcBef>
              <a:spcPct val="0"/>
            </a:spcBef>
            <a:spcAft>
              <a:spcPct val="35000"/>
            </a:spcAft>
          </a:pPr>
          <a:r>
            <a:rPr lang="es-ES_tradnl" sz="1200" kern="1200" dirty="0" smtClean="0"/>
            <a:t>Para poder acceder a los cursos de especialización, se requerirá poseer un titulo de formación profesional de los establecidos en el real decreto por el que se regula cada curso de especialización</a:t>
          </a:r>
          <a:endParaRPr lang="es-ES_tradnl" sz="1200" kern="1200" dirty="0"/>
        </a:p>
      </dsp:txBody>
      <dsp:txXfrm>
        <a:off x="152443" y="1941210"/>
        <a:ext cx="3582758" cy="1119611"/>
      </dsp:txXfrm>
    </dsp:sp>
    <dsp:sp modelId="{93951E11-72B8-4020-88C6-AD02D2881A26}">
      <dsp:nvSpPr>
        <dsp:cNvPr id="0" name=""/>
        <dsp:cNvSpPr/>
      </dsp:nvSpPr>
      <dsp:spPr>
        <a:xfrm>
          <a:off x="3162" y="1779489"/>
          <a:ext cx="783728" cy="117559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DFE0F-CD86-4AB8-B11C-C4EDE128A5D6}">
      <dsp:nvSpPr>
        <dsp:cNvPr id="0" name=""/>
        <dsp:cNvSpPr/>
      </dsp:nvSpPr>
      <dsp:spPr>
        <a:xfrm>
          <a:off x="4118935" y="1941210"/>
          <a:ext cx="3582758" cy="111961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8350" tIns="45720" rIns="45720" bIns="45720" numCol="1" spcCol="1270" anchor="ctr" anchorCtr="0">
          <a:noAutofit/>
        </a:bodyPr>
        <a:lstStyle/>
        <a:p>
          <a:pPr lvl="0" algn="l" defTabSz="533400">
            <a:lnSpc>
              <a:spcPct val="90000"/>
            </a:lnSpc>
            <a:spcBef>
              <a:spcPct val="0"/>
            </a:spcBef>
            <a:spcAft>
              <a:spcPct val="35000"/>
            </a:spcAft>
          </a:pPr>
          <a:r>
            <a:rPr lang="es-ES_tradnl" sz="1200" kern="1200" dirty="0" smtClean="0"/>
            <a:t>Cuando se considere necesario, se incorporará un módulo profesional de Formación en Centros de Trabajo (FCT) que se ajustará a lo establecido para el módulo de FCT para los ciclos formativos de formación profesional</a:t>
          </a:r>
          <a:endParaRPr lang="es-ES_tradnl" sz="1200" kern="1200" dirty="0"/>
        </a:p>
      </dsp:txBody>
      <dsp:txXfrm>
        <a:off x="4118935" y="1941210"/>
        <a:ext cx="3582758" cy="1119611"/>
      </dsp:txXfrm>
    </dsp:sp>
    <dsp:sp modelId="{86B18297-B984-4754-AC65-045E5A539192}">
      <dsp:nvSpPr>
        <dsp:cNvPr id="0" name=""/>
        <dsp:cNvSpPr/>
      </dsp:nvSpPr>
      <dsp:spPr>
        <a:xfrm>
          <a:off x="3969654" y="1779489"/>
          <a:ext cx="783728" cy="117559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929F0-4F88-427D-B3D1-46BEEFC52675}">
      <dsp:nvSpPr>
        <dsp:cNvPr id="0" name=""/>
        <dsp:cNvSpPr/>
      </dsp:nvSpPr>
      <dsp:spPr>
        <a:xfrm>
          <a:off x="152443" y="3350677"/>
          <a:ext cx="3582758" cy="111961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8350" tIns="45720" rIns="45720" bIns="45720" numCol="1" spcCol="1270" anchor="ctr" anchorCtr="0">
          <a:noAutofit/>
        </a:bodyPr>
        <a:lstStyle/>
        <a:p>
          <a:pPr lvl="0" algn="l" defTabSz="533400">
            <a:lnSpc>
              <a:spcPct val="90000"/>
            </a:lnSpc>
            <a:spcBef>
              <a:spcPct val="0"/>
            </a:spcBef>
            <a:spcAft>
              <a:spcPct val="35000"/>
            </a:spcAft>
          </a:pPr>
          <a:r>
            <a:rPr lang="es-ES_tradnl" sz="1200" kern="1200" dirty="0" smtClean="0"/>
            <a:t>Las Administraciones educativas determinarán los requisitos que deben cumplir los centros docentes que puedan ofertar estos cursos de especialización en régimen presencial o a distancia</a:t>
          </a:r>
          <a:endParaRPr lang="es-ES_tradnl" sz="1200" kern="1200" dirty="0"/>
        </a:p>
      </dsp:txBody>
      <dsp:txXfrm>
        <a:off x="152443" y="3350677"/>
        <a:ext cx="3582758" cy="1119611"/>
      </dsp:txXfrm>
    </dsp:sp>
    <dsp:sp modelId="{B3D06505-BA6C-40FF-A106-5B9850D11A60}">
      <dsp:nvSpPr>
        <dsp:cNvPr id="0" name=""/>
        <dsp:cNvSpPr/>
      </dsp:nvSpPr>
      <dsp:spPr>
        <a:xfrm>
          <a:off x="3162" y="3188956"/>
          <a:ext cx="783728" cy="117559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C5CB95-D730-4C21-93A1-8ED1733A9340}">
      <dsp:nvSpPr>
        <dsp:cNvPr id="0" name=""/>
        <dsp:cNvSpPr/>
      </dsp:nvSpPr>
      <dsp:spPr>
        <a:xfrm>
          <a:off x="4118935" y="3350677"/>
          <a:ext cx="3582758" cy="111961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8350" tIns="45720" rIns="45720" bIns="45720" numCol="1" spcCol="1270" anchor="ctr" anchorCtr="0">
          <a:noAutofit/>
        </a:bodyPr>
        <a:lstStyle/>
        <a:p>
          <a:pPr lvl="0" algn="l" defTabSz="533400">
            <a:lnSpc>
              <a:spcPct val="90000"/>
            </a:lnSpc>
            <a:spcBef>
              <a:spcPct val="0"/>
            </a:spcBef>
            <a:spcAft>
              <a:spcPct val="35000"/>
            </a:spcAft>
          </a:pPr>
          <a:r>
            <a:rPr lang="es-ES_tradnl" sz="1200" kern="1200" dirty="0" smtClean="0"/>
            <a:t>Entre estos requisitos estará el impartir alguno de los títulos que den acceso a los mismos así como los requisitos específicos que se definan en el real decreto que regule el correspondiente curso de especialización</a:t>
          </a:r>
          <a:endParaRPr lang="es-ES_tradnl" sz="1200" kern="1200" dirty="0"/>
        </a:p>
      </dsp:txBody>
      <dsp:txXfrm>
        <a:off x="4118935" y="3350677"/>
        <a:ext cx="3582758" cy="1119611"/>
      </dsp:txXfrm>
    </dsp:sp>
    <dsp:sp modelId="{9E421055-C88A-4E81-86CB-FFF0D8694C6D}">
      <dsp:nvSpPr>
        <dsp:cNvPr id="0" name=""/>
        <dsp:cNvSpPr/>
      </dsp:nvSpPr>
      <dsp:spPr>
        <a:xfrm>
          <a:off x="3969654" y="3188956"/>
          <a:ext cx="783728" cy="117559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99C46-8B90-4A4D-8EF7-78304F8E9752}">
      <dsp:nvSpPr>
        <dsp:cNvPr id="0" name=""/>
        <dsp:cNvSpPr/>
      </dsp:nvSpPr>
      <dsp:spPr>
        <a:xfrm>
          <a:off x="136118" y="120373"/>
          <a:ext cx="6651407" cy="84403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ES_tradnl" sz="2800" kern="1200" dirty="0" smtClean="0"/>
            <a:t>Objetivo</a:t>
          </a:r>
          <a:endParaRPr lang="es-ES_tradnl" sz="2800" kern="1200" dirty="0"/>
        </a:p>
      </dsp:txBody>
      <dsp:txXfrm>
        <a:off x="136118" y="120373"/>
        <a:ext cx="6651407" cy="562690"/>
      </dsp:txXfrm>
    </dsp:sp>
    <dsp:sp modelId="{1D0A3B6D-CB43-4644-BF6A-E19911D2A9FF}">
      <dsp:nvSpPr>
        <dsp:cNvPr id="0" name=""/>
        <dsp:cNvSpPr/>
      </dsp:nvSpPr>
      <dsp:spPr>
        <a:xfrm>
          <a:off x="1974556" y="425036"/>
          <a:ext cx="5594180" cy="33984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_tradnl" sz="1800" kern="1200" dirty="0" smtClean="0"/>
            <a:t>Las Administraciones educativas podrán organizar programas formativos que tengan como objetivo formar a las personas mayores de 17 años cumplidos en el año de inicio del programa, que abandonaron prematuramente el sistema educativo sin ninguna cualificación profesional, para facilitar su acceso a una actividad profesional concreta, adaptada a las necesidades del sector productivo y del entorno, así como facilitar la </a:t>
          </a:r>
          <a:r>
            <a:rPr lang="es-ES_tradnl" sz="1800" kern="1200" dirty="0" err="1" smtClean="0"/>
            <a:t>empleabilidad</a:t>
          </a:r>
          <a:r>
            <a:rPr lang="es-ES_tradnl" sz="1800" kern="1200" dirty="0" smtClean="0"/>
            <a:t> y la obtención de un título de formación profesional</a:t>
          </a:r>
          <a:endParaRPr lang="es-ES_tradnl" sz="1800" kern="1200" dirty="0"/>
        </a:p>
      </dsp:txBody>
      <dsp:txXfrm>
        <a:off x="2074092" y="524572"/>
        <a:ext cx="5395108" cy="3199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2438-1381-49AA-82FA-4FCE30D7E05B}">
      <dsp:nvSpPr>
        <dsp:cNvPr id="0" name=""/>
        <dsp:cNvSpPr/>
      </dsp:nvSpPr>
      <dsp:spPr>
        <a:xfrm>
          <a:off x="0" y="0"/>
          <a:ext cx="6487920" cy="972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0" i="0" kern="1200" dirty="0" smtClean="0">
              <a:effectLst>
                <a:outerShdw blurRad="38100" dist="38100" dir="2700000" algn="tl">
                  <a:srgbClr val="000000">
                    <a:alpha val="43137"/>
                  </a:srgbClr>
                </a:outerShdw>
              </a:effectLst>
            </a:rPr>
            <a:t>Ley 2/2011, de 4 de marzo, de Economía Sostenible</a:t>
          </a:r>
          <a:endParaRPr lang="es-ES_tradnl" sz="1800" kern="1200" dirty="0">
            <a:effectLst>
              <a:outerShdw blurRad="38100" dist="38100" dir="2700000" algn="tl">
                <a:srgbClr val="000000">
                  <a:alpha val="43137"/>
                </a:srgbClr>
              </a:outerShdw>
            </a:effectLst>
          </a:endParaRPr>
        </a:p>
      </dsp:txBody>
      <dsp:txXfrm>
        <a:off x="28472" y="28472"/>
        <a:ext cx="5483171" cy="915164"/>
      </dsp:txXfrm>
    </dsp:sp>
    <dsp:sp modelId="{11786774-16A1-4C4F-8FCA-2247DE70BEA7}">
      <dsp:nvSpPr>
        <dsp:cNvPr id="0" name=""/>
        <dsp:cNvSpPr/>
      </dsp:nvSpPr>
      <dsp:spPr>
        <a:xfrm>
          <a:off x="3017211" y="1188132"/>
          <a:ext cx="4615636" cy="972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0"/>
            </a:spcAft>
          </a:pPr>
          <a:r>
            <a:rPr lang="es-ES_tradnl" sz="1800" b="0" i="0" kern="1200" dirty="0" smtClean="0">
              <a:effectLst>
                <a:outerShdw blurRad="38100" dist="38100" dir="2700000" algn="tl">
                  <a:srgbClr val="000000">
                    <a:alpha val="43137"/>
                  </a:srgbClr>
                </a:outerShdw>
              </a:effectLst>
            </a:rPr>
            <a:t>Ley Orgánica 4/2011, de 11 de  marzo, complementaria de la Ley de Economía sostenible</a:t>
          </a:r>
          <a:endParaRPr lang="es-ES_tradnl" sz="1800" kern="1200" dirty="0">
            <a:effectLst>
              <a:outerShdw blurRad="38100" dist="38100" dir="2700000" algn="tl">
                <a:srgbClr val="000000">
                  <a:alpha val="43137"/>
                </a:srgbClr>
              </a:outerShdw>
            </a:effectLst>
          </a:endParaRPr>
        </a:p>
      </dsp:txBody>
      <dsp:txXfrm>
        <a:off x="3045683" y="1216604"/>
        <a:ext cx="3294643" cy="915164"/>
      </dsp:txXfrm>
    </dsp:sp>
    <dsp:sp modelId="{630ACEDF-35B4-4E72-BE1C-C3EB35022919}">
      <dsp:nvSpPr>
        <dsp:cNvPr id="0" name=""/>
        <dsp:cNvSpPr/>
      </dsp:nvSpPr>
      <dsp:spPr>
        <a:xfrm>
          <a:off x="5904654" y="764184"/>
          <a:ext cx="631870" cy="6318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_tradnl" sz="2800" kern="1200"/>
        </a:p>
      </dsp:txBody>
      <dsp:txXfrm>
        <a:off x="6046825" y="764184"/>
        <a:ext cx="347528" cy="47548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66109-F561-4CD6-B1F2-A589C0D290B6}">
      <dsp:nvSpPr>
        <dsp:cNvPr id="0" name=""/>
        <dsp:cNvSpPr/>
      </dsp:nvSpPr>
      <dsp:spPr>
        <a:xfrm>
          <a:off x="-4701586" y="-760907"/>
          <a:ext cx="5396565" cy="5914303"/>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1FECC-91A5-429D-BA87-73F48F8D6CF7}">
      <dsp:nvSpPr>
        <dsp:cNvPr id="0" name=""/>
        <dsp:cNvSpPr/>
      </dsp:nvSpPr>
      <dsp:spPr>
        <a:xfrm>
          <a:off x="588129" y="24752"/>
          <a:ext cx="7061274" cy="43429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43269" tIns="58420" rIns="58420" bIns="58420" numCol="1" spcCol="1270" anchor="t" anchorCtr="0">
          <a:noAutofit/>
        </a:bodyPr>
        <a:lstStyle/>
        <a:p>
          <a:pPr lvl="0" algn="l" defTabSz="1022350">
            <a:lnSpc>
              <a:spcPct val="90000"/>
            </a:lnSpc>
            <a:spcBef>
              <a:spcPct val="0"/>
            </a:spcBef>
            <a:spcAft>
              <a:spcPct val="35000"/>
            </a:spcAft>
          </a:pPr>
          <a:r>
            <a:rPr lang="es-ES" sz="2300" kern="1200" dirty="0" smtClean="0"/>
            <a:t>Características</a:t>
          </a:r>
          <a:endParaRPr lang="es-ES" sz="2300" kern="1200" dirty="0"/>
        </a:p>
        <a:p>
          <a:pPr marL="171450" lvl="1" indent="-171450" algn="l" defTabSz="800100">
            <a:lnSpc>
              <a:spcPct val="90000"/>
            </a:lnSpc>
            <a:spcBef>
              <a:spcPct val="0"/>
            </a:spcBef>
            <a:spcAft>
              <a:spcPct val="15000"/>
            </a:spcAft>
            <a:buChar char="••"/>
          </a:pPr>
          <a:r>
            <a:rPr lang="es-ES" sz="1800" kern="1200" dirty="0" smtClean="0"/>
            <a:t>Estarán configurados por algunos de los módulos profesionales de los títulos de formación profesional   o de los programas de cualificación profesional inicial asociados a unidades de competencia del CNCP</a:t>
          </a:r>
          <a:endParaRPr lang="es-ES" sz="1800" kern="1200" dirty="0"/>
        </a:p>
        <a:p>
          <a:pPr marL="171450" lvl="1" indent="-171450" algn="l" defTabSz="800100">
            <a:lnSpc>
              <a:spcPct val="90000"/>
            </a:lnSpc>
            <a:spcBef>
              <a:spcPct val="0"/>
            </a:spcBef>
            <a:spcAft>
              <a:spcPct val="15000"/>
            </a:spcAft>
            <a:buChar char="••"/>
          </a:pPr>
          <a:r>
            <a:rPr lang="es-ES" sz="1800" kern="1200" dirty="0" smtClean="0"/>
            <a:t>Se impartirán en el centro que ya esté autorizado para impartir los títulos o PCPI de referencia</a:t>
          </a:r>
          <a:endParaRPr lang="es-ES" sz="1800" kern="1200" dirty="0"/>
        </a:p>
        <a:p>
          <a:pPr marL="171450" lvl="1" indent="-171450" algn="l" defTabSz="800100">
            <a:lnSpc>
              <a:spcPct val="90000"/>
            </a:lnSpc>
            <a:spcBef>
              <a:spcPct val="0"/>
            </a:spcBef>
            <a:spcAft>
              <a:spcPct val="15000"/>
            </a:spcAft>
            <a:buChar char="••"/>
          </a:pPr>
          <a:r>
            <a:rPr lang="es-ES" sz="1800" kern="1200" dirty="0" smtClean="0"/>
            <a:t>Podrán incluir formación complementaria no referida al CNCP</a:t>
          </a:r>
          <a:endParaRPr lang="es-ES" sz="1800" kern="1200" dirty="0"/>
        </a:p>
        <a:p>
          <a:pPr marL="171450" lvl="1" indent="-171450" algn="l" defTabSz="800100">
            <a:lnSpc>
              <a:spcPct val="90000"/>
            </a:lnSpc>
            <a:spcBef>
              <a:spcPct val="0"/>
            </a:spcBef>
            <a:spcAft>
              <a:spcPct val="15000"/>
            </a:spcAft>
            <a:buChar char="••"/>
          </a:pPr>
          <a:r>
            <a:rPr lang="es-ES" sz="1800" kern="1200" dirty="0" smtClean="0"/>
            <a:t>La duración será variable según las necesidades de los colectivos a los que vayan destinados y a los módulos profesionales incluidos en los mismos</a:t>
          </a:r>
          <a:endParaRPr lang="es-ES" sz="1800" kern="1200" dirty="0"/>
        </a:p>
        <a:p>
          <a:pPr marL="171450" lvl="1" indent="-171450" algn="l" defTabSz="800100">
            <a:lnSpc>
              <a:spcPct val="90000"/>
            </a:lnSpc>
            <a:spcBef>
              <a:spcPct val="0"/>
            </a:spcBef>
            <a:spcAft>
              <a:spcPct val="15000"/>
            </a:spcAft>
            <a:buChar char="••"/>
          </a:pPr>
          <a:r>
            <a:rPr lang="es-ES" sz="1800" kern="1200" dirty="0" smtClean="0"/>
            <a:t>Los módulos profesionales superados tendrán carácter acumulable para la obtención de un título de formación profesional</a:t>
          </a:r>
          <a:endParaRPr lang="es-ES" sz="1800" kern="1200" dirty="0"/>
        </a:p>
      </dsp:txBody>
      <dsp:txXfrm>
        <a:off x="588129" y="24752"/>
        <a:ext cx="7061274" cy="4342983"/>
      </dsp:txXfrm>
    </dsp:sp>
    <dsp:sp modelId="{8A016A1A-8D66-4ABB-8A38-6BFEB81418EE}">
      <dsp:nvSpPr>
        <dsp:cNvPr id="0" name=""/>
        <dsp:cNvSpPr/>
      </dsp:nvSpPr>
      <dsp:spPr>
        <a:xfrm>
          <a:off x="126876" y="1440153"/>
          <a:ext cx="1576207" cy="1512181"/>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A7B0-DB88-4C1D-90C2-D720AF3A6660}">
      <dsp:nvSpPr>
        <dsp:cNvPr id="0" name=""/>
        <dsp:cNvSpPr/>
      </dsp:nvSpPr>
      <dsp:spPr>
        <a:xfrm>
          <a:off x="2072806" y="235034"/>
          <a:ext cx="5256744" cy="14997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5856"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rgbClr val="C00000"/>
              </a:solidFill>
            </a:rPr>
            <a:t>En centro educativo</a:t>
          </a:r>
        </a:p>
        <a:p>
          <a:pPr lvl="0" algn="l" defTabSz="933450">
            <a:lnSpc>
              <a:spcPct val="90000"/>
            </a:lnSpc>
            <a:spcBef>
              <a:spcPct val="0"/>
            </a:spcBef>
            <a:spcAft>
              <a:spcPct val="35000"/>
            </a:spcAft>
          </a:pPr>
          <a:r>
            <a:rPr lang="es-ES" sz="2100" kern="1200" dirty="0" smtClean="0"/>
            <a:t>En un centro docente público               o centro privado autorizado por la Administración educativa</a:t>
          </a:r>
          <a:endParaRPr lang="es-ES" sz="2100" kern="1200" dirty="0">
            <a:solidFill>
              <a:srgbClr val="C00000"/>
            </a:solidFill>
          </a:endParaRPr>
        </a:p>
      </dsp:txBody>
      <dsp:txXfrm>
        <a:off x="2072806" y="235034"/>
        <a:ext cx="5256744" cy="1499787"/>
      </dsp:txXfrm>
    </dsp:sp>
    <dsp:sp modelId="{F3D1C164-9FB2-4D19-944B-E7229DDB1D1D}">
      <dsp:nvSpPr>
        <dsp:cNvPr id="0" name=""/>
        <dsp:cNvSpPr/>
      </dsp:nvSpPr>
      <dsp:spPr>
        <a:xfrm>
          <a:off x="1243667" y="34056"/>
          <a:ext cx="1049851" cy="157477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2B273E8-82FA-4903-87CF-A6E800128772}">
      <dsp:nvSpPr>
        <dsp:cNvPr id="0" name=""/>
        <dsp:cNvSpPr/>
      </dsp:nvSpPr>
      <dsp:spPr>
        <a:xfrm>
          <a:off x="2072806" y="2123100"/>
          <a:ext cx="5256744" cy="14997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5856"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srgbClr val="C00000"/>
              </a:solidFill>
            </a:rPr>
            <a:t>En alternancia</a:t>
          </a:r>
        </a:p>
        <a:p>
          <a:pPr lvl="0" algn="l" defTabSz="933450">
            <a:lnSpc>
              <a:spcPct val="90000"/>
            </a:lnSpc>
            <a:spcBef>
              <a:spcPct val="0"/>
            </a:spcBef>
            <a:spcAft>
              <a:spcPct val="35000"/>
            </a:spcAft>
          </a:pPr>
          <a:r>
            <a:rPr lang="es-ES" sz="2100" kern="1200" dirty="0" smtClean="0"/>
            <a:t>En alternancia con la actividad  en la empresa</a:t>
          </a:r>
          <a:endParaRPr lang="es-ES" sz="2100" kern="1200" dirty="0">
            <a:solidFill>
              <a:srgbClr val="C00000"/>
            </a:solidFill>
          </a:endParaRPr>
        </a:p>
      </dsp:txBody>
      <dsp:txXfrm>
        <a:off x="2072806" y="2123100"/>
        <a:ext cx="5256744" cy="1499787"/>
      </dsp:txXfrm>
    </dsp:sp>
    <dsp:sp modelId="{7420D91D-8185-48E1-B133-FC73DC80F233}">
      <dsp:nvSpPr>
        <dsp:cNvPr id="0" name=""/>
        <dsp:cNvSpPr/>
      </dsp:nvSpPr>
      <dsp:spPr>
        <a:xfrm>
          <a:off x="1243667" y="1922122"/>
          <a:ext cx="1049851" cy="157477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4050C-9CA0-4012-99D5-7BD397D53A9E}">
      <dsp:nvSpPr>
        <dsp:cNvPr id="0" name=""/>
        <dsp:cNvSpPr/>
      </dsp:nvSpPr>
      <dsp:spPr>
        <a:xfrm>
          <a:off x="0" y="2004"/>
          <a:ext cx="7715304" cy="0"/>
        </a:xfrm>
        <a:prstGeom prst="lin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w="9525" cap="flat" cmpd="sng" algn="ctr">
          <a:solidFill>
            <a:schemeClr val="accent1">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80C9098-E482-4115-90C4-13E691C0A6B1}">
      <dsp:nvSpPr>
        <dsp:cNvPr id="0" name=""/>
        <dsp:cNvSpPr/>
      </dsp:nvSpPr>
      <dsp:spPr>
        <a:xfrm>
          <a:off x="0" y="2004"/>
          <a:ext cx="7715304" cy="68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2">
                  <a:lumMod val="75000"/>
                </a:schemeClr>
              </a:solidFill>
            </a:rPr>
            <a:t>En colaboración con empresas para aquellas personas que dispongan de un contrato de trabajo, contrato para la formación, una beca de formación en empresas o entidades públicas o condición de voluntario</a:t>
          </a:r>
          <a:endParaRPr lang="es-ES" sz="1400" kern="1200" dirty="0">
            <a:solidFill>
              <a:schemeClr val="tx2">
                <a:lumMod val="75000"/>
              </a:schemeClr>
            </a:solidFill>
          </a:endParaRPr>
        </a:p>
      </dsp:txBody>
      <dsp:txXfrm>
        <a:off x="0" y="2004"/>
        <a:ext cx="7715304" cy="683440"/>
      </dsp:txXfrm>
    </dsp:sp>
    <dsp:sp modelId="{A1F434D9-A368-4A94-97A5-C47B8E643B06}">
      <dsp:nvSpPr>
        <dsp:cNvPr id="0" name=""/>
        <dsp:cNvSpPr/>
      </dsp:nvSpPr>
      <dsp:spPr>
        <a:xfrm>
          <a:off x="0" y="685444"/>
          <a:ext cx="7715304" cy="0"/>
        </a:xfrm>
        <a:prstGeom prst="lin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w="9525" cap="flat" cmpd="sng" algn="ctr">
          <a:solidFill>
            <a:schemeClr val="accent1">
              <a:alpha val="90000"/>
              <a:hueOff val="0"/>
              <a:satOff val="0"/>
              <a:lumOff val="0"/>
              <a:alphaOff val="-8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82B2B4C-F76C-4B74-8D1E-27E7FA0050F0}">
      <dsp:nvSpPr>
        <dsp:cNvPr id="0" name=""/>
        <dsp:cNvSpPr/>
      </dsp:nvSpPr>
      <dsp:spPr>
        <a:xfrm>
          <a:off x="0" y="685444"/>
          <a:ext cx="7715304" cy="68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2">
                  <a:lumMod val="75000"/>
                </a:schemeClr>
              </a:solidFill>
            </a:rPr>
            <a:t>Será necesaria la suscripción de un convenio entre la empresa y la Administración educativa, por el procedimiento que ésta establezca, y con la Administración laboral competente</a:t>
          </a:r>
          <a:endParaRPr lang="es-ES" sz="1500" kern="1200" dirty="0">
            <a:solidFill>
              <a:schemeClr val="tx2">
                <a:lumMod val="75000"/>
              </a:schemeClr>
            </a:solidFill>
          </a:endParaRPr>
        </a:p>
      </dsp:txBody>
      <dsp:txXfrm>
        <a:off x="0" y="685444"/>
        <a:ext cx="7715304" cy="683440"/>
      </dsp:txXfrm>
    </dsp:sp>
    <dsp:sp modelId="{5E14D400-BE2E-4776-86E4-3AC486EE8634}">
      <dsp:nvSpPr>
        <dsp:cNvPr id="0" name=""/>
        <dsp:cNvSpPr/>
      </dsp:nvSpPr>
      <dsp:spPr>
        <a:xfrm>
          <a:off x="0" y="1368884"/>
          <a:ext cx="7715304" cy="0"/>
        </a:xfrm>
        <a:prstGeom prst="lin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w="9525" cap="flat" cmpd="sng" algn="ctr">
          <a:solidFill>
            <a:schemeClr val="accent1">
              <a:alpha val="90000"/>
              <a:hueOff val="0"/>
              <a:satOff val="0"/>
              <a:lumOff val="0"/>
              <a:alphaOff val="-16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C6A84F6-37B0-4777-B33A-856D7F4EE04D}">
      <dsp:nvSpPr>
        <dsp:cNvPr id="0" name=""/>
        <dsp:cNvSpPr/>
      </dsp:nvSpPr>
      <dsp:spPr>
        <a:xfrm>
          <a:off x="0" y="1368884"/>
          <a:ext cx="7715304" cy="68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2">
                  <a:lumMod val="75000"/>
                </a:schemeClr>
              </a:solidFill>
            </a:rPr>
            <a:t>El programa deberá contar con un tutor en el centro docente y un tutor en la empresa</a:t>
          </a:r>
          <a:endParaRPr lang="es-ES" sz="1500" kern="1200" dirty="0">
            <a:solidFill>
              <a:schemeClr val="tx2">
                <a:lumMod val="75000"/>
              </a:schemeClr>
            </a:solidFill>
          </a:endParaRPr>
        </a:p>
      </dsp:txBody>
      <dsp:txXfrm>
        <a:off x="0" y="1368884"/>
        <a:ext cx="7715304" cy="683440"/>
      </dsp:txXfrm>
    </dsp:sp>
    <dsp:sp modelId="{564FE758-0D77-47E2-B078-2155446CA980}">
      <dsp:nvSpPr>
        <dsp:cNvPr id="0" name=""/>
        <dsp:cNvSpPr/>
      </dsp:nvSpPr>
      <dsp:spPr>
        <a:xfrm>
          <a:off x="0" y="2052325"/>
          <a:ext cx="7715304" cy="0"/>
        </a:xfrm>
        <a:prstGeom prst="lin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w="9525" cap="flat" cmpd="sng" algn="ctr">
          <a:solidFill>
            <a:schemeClr val="accent1">
              <a:alpha val="90000"/>
              <a:hueOff val="0"/>
              <a:satOff val="0"/>
              <a:lumOff val="0"/>
              <a:alphaOff val="-24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02329BE-34EE-4E16-ABAC-3B87B097103A}">
      <dsp:nvSpPr>
        <dsp:cNvPr id="0" name=""/>
        <dsp:cNvSpPr/>
      </dsp:nvSpPr>
      <dsp:spPr>
        <a:xfrm>
          <a:off x="0" y="2052325"/>
          <a:ext cx="7715304" cy="68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2">
                  <a:lumMod val="75000"/>
                </a:schemeClr>
              </a:solidFill>
            </a:rPr>
            <a:t>Todos los módulos tendrán asignado un profesor responsable, encargado de la programación, supervisión de la formación y el progreso de los alumnos, así como de la evaluación del alumnado</a:t>
          </a:r>
          <a:endParaRPr lang="es-ES" sz="1500" kern="1200" dirty="0">
            <a:solidFill>
              <a:schemeClr val="tx2">
                <a:lumMod val="75000"/>
              </a:schemeClr>
            </a:solidFill>
          </a:endParaRPr>
        </a:p>
      </dsp:txBody>
      <dsp:txXfrm>
        <a:off x="0" y="2052325"/>
        <a:ext cx="7715304" cy="683440"/>
      </dsp:txXfrm>
    </dsp:sp>
    <dsp:sp modelId="{050E60DA-0B45-4DC0-847A-C0B8493EB82A}">
      <dsp:nvSpPr>
        <dsp:cNvPr id="0" name=""/>
        <dsp:cNvSpPr/>
      </dsp:nvSpPr>
      <dsp:spPr>
        <a:xfrm>
          <a:off x="0" y="2735765"/>
          <a:ext cx="7715304" cy="0"/>
        </a:xfrm>
        <a:prstGeom prst="lin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w="9525" cap="flat" cmpd="sng" algn="ctr">
          <a:solidFill>
            <a:schemeClr val="accent1">
              <a:alpha val="90000"/>
              <a:hueOff val="0"/>
              <a:satOff val="0"/>
              <a:lumOff val="0"/>
              <a:alphaOff val="-32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5D7FA12-3472-48E1-A6EE-D7D18DC759BC}">
      <dsp:nvSpPr>
        <dsp:cNvPr id="0" name=""/>
        <dsp:cNvSpPr/>
      </dsp:nvSpPr>
      <dsp:spPr>
        <a:xfrm>
          <a:off x="0" y="2735765"/>
          <a:ext cx="7715304" cy="68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2">
                  <a:lumMod val="75000"/>
                </a:schemeClr>
              </a:solidFill>
            </a:rPr>
            <a:t>En los supuestos de contrato para la formación, se tendrá en cuenta que cuando el trabajador contratado para la formación no haya finalizado la educación secundaria obligatoria, la formación tendrá por objeto prioritario la obtención del título de graduado en ESO</a:t>
          </a:r>
          <a:endParaRPr lang="es-ES" sz="1500" kern="1200" dirty="0">
            <a:solidFill>
              <a:schemeClr val="tx2">
                <a:lumMod val="75000"/>
              </a:schemeClr>
            </a:solidFill>
          </a:endParaRPr>
        </a:p>
      </dsp:txBody>
      <dsp:txXfrm>
        <a:off x="0" y="2735765"/>
        <a:ext cx="7715304" cy="683440"/>
      </dsp:txXfrm>
    </dsp:sp>
    <dsp:sp modelId="{A902482B-103B-488B-B7C0-3A96EA3C6EE2}">
      <dsp:nvSpPr>
        <dsp:cNvPr id="0" name=""/>
        <dsp:cNvSpPr/>
      </dsp:nvSpPr>
      <dsp:spPr>
        <a:xfrm>
          <a:off x="0" y="3419205"/>
          <a:ext cx="7715304" cy="0"/>
        </a:xfrm>
        <a:prstGeom prst="lin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w="9525" cap="flat" cmpd="sng" algn="ctr">
          <a:solidFill>
            <a:schemeClr val="accent1">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9CBF8D4-C41D-44EF-AED4-C136B185BF19}">
      <dsp:nvSpPr>
        <dsp:cNvPr id="0" name=""/>
        <dsp:cNvSpPr/>
      </dsp:nvSpPr>
      <dsp:spPr>
        <a:xfrm>
          <a:off x="0" y="3419205"/>
          <a:ext cx="7715304" cy="68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solidFill>
                <a:schemeClr val="tx2">
                  <a:lumMod val="75000"/>
                </a:schemeClr>
              </a:solidFill>
            </a:rPr>
            <a:t>La formación de aquellas personas que dispongan de un contrato de trabajo se desarrollará sin perjuicio de las competencias de la administración laboral en materia de formación para el empleo</a:t>
          </a:r>
          <a:endParaRPr lang="es-ES" sz="1500" kern="1200" dirty="0">
            <a:solidFill>
              <a:schemeClr val="tx2">
                <a:lumMod val="75000"/>
              </a:schemeClr>
            </a:solidFill>
          </a:endParaRPr>
        </a:p>
      </dsp:txBody>
      <dsp:txXfrm>
        <a:off x="0" y="3419205"/>
        <a:ext cx="7715304" cy="6834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10B9D-969F-419A-AF30-7F01D4F6090C}">
      <dsp:nvSpPr>
        <dsp:cNvPr id="0" name=""/>
        <dsp:cNvSpPr/>
      </dsp:nvSpPr>
      <dsp:spPr>
        <a:xfrm rot="16200000">
          <a:off x="1031049" y="-1031049"/>
          <a:ext cx="1795554" cy="3857652"/>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El contenido de los programas de formación, las actividades que se desarrollen y la forma de evaluar el progreso del alumno</a:t>
          </a:r>
          <a:endParaRPr lang="es-ES" sz="1400" kern="1200" dirty="0"/>
        </a:p>
      </dsp:txBody>
      <dsp:txXfrm rot="5400000">
        <a:off x="0" y="0"/>
        <a:ext cx="3857652" cy="1346665"/>
      </dsp:txXfrm>
    </dsp:sp>
    <dsp:sp modelId="{73814EDB-9B90-4F20-9000-9F007BC289F9}">
      <dsp:nvSpPr>
        <dsp:cNvPr id="0" name=""/>
        <dsp:cNvSpPr/>
      </dsp:nvSpPr>
      <dsp:spPr>
        <a:xfrm>
          <a:off x="3857652" y="0"/>
          <a:ext cx="3857652" cy="1795554"/>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r" defTabSz="622300">
            <a:lnSpc>
              <a:spcPct val="90000"/>
            </a:lnSpc>
            <a:spcBef>
              <a:spcPct val="0"/>
            </a:spcBef>
            <a:spcAft>
              <a:spcPct val="35000"/>
            </a:spcAft>
          </a:pPr>
          <a:r>
            <a:rPr lang="es-ES" sz="1400" kern="1200" dirty="0" smtClean="0"/>
            <a:t>El alcance del compromiso formativo que corresponda a la empresa, así como la flexibilidad en la actividad en la misma para que los alumnos participantes puedan cursar las actividades de formación que se realicen en el centro educativo</a:t>
          </a:r>
          <a:endParaRPr lang="es-ES" sz="1400" kern="1200" dirty="0"/>
        </a:p>
      </dsp:txBody>
      <dsp:txXfrm>
        <a:off x="3857652" y="0"/>
        <a:ext cx="3857652" cy="1346665"/>
      </dsp:txXfrm>
    </dsp:sp>
    <dsp:sp modelId="{8BEAC273-6C57-4A28-AE77-C3279F7EEAC1}">
      <dsp:nvSpPr>
        <dsp:cNvPr id="0" name=""/>
        <dsp:cNvSpPr/>
      </dsp:nvSpPr>
      <dsp:spPr>
        <a:xfrm rot="10800000">
          <a:off x="0" y="1795554"/>
          <a:ext cx="3857652" cy="1795554"/>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La duración del programa se adaptará a las características propias de la formación compartida entre centro educativo y empresa. </a:t>
          </a:r>
          <a:endParaRPr lang="es-ES" sz="1400" kern="1200" dirty="0"/>
        </a:p>
      </dsp:txBody>
      <dsp:txXfrm rot="10800000">
        <a:off x="0" y="2244442"/>
        <a:ext cx="3857652" cy="1346665"/>
      </dsp:txXfrm>
    </dsp:sp>
    <dsp:sp modelId="{21FA58B9-F5DC-4E0E-8C9C-835CC2B6990E}">
      <dsp:nvSpPr>
        <dsp:cNvPr id="0" name=""/>
        <dsp:cNvSpPr/>
      </dsp:nvSpPr>
      <dsp:spPr>
        <a:xfrm rot="5400000">
          <a:off x="4888701" y="764505"/>
          <a:ext cx="1795554" cy="3857652"/>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r" defTabSz="622300">
            <a:lnSpc>
              <a:spcPct val="90000"/>
            </a:lnSpc>
            <a:spcBef>
              <a:spcPct val="0"/>
            </a:spcBef>
            <a:spcAft>
              <a:spcPct val="35000"/>
            </a:spcAft>
          </a:pPr>
          <a:r>
            <a:rPr lang="es-ES" sz="1400" kern="1200" dirty="0" smtClean="0"/>
            <a:t>La participación e información a los representantes legales de los trabajadores en la empresa que ha suscrito el convenio</a:t>
          </a:r>
          <a:endParaRPr lang="es-ES" sz="1400" kern="1200" dirty="0"/>
        </a:p>
      </dsp:txBody>
      <dsp:txXfrm rot="-5400000">
        <a:off x="3857652" y="2244442"/>
        <a:ext cx="3857652" cy="1346665"/>
      </dsp:txXfrm>
    </dsp:sp>
    <dsp:sp modelId="{962A5235-239C-4018-9058-8BB27292890A}">
      <dsp:nvSpPr>
        <dsp:cNvPr id="0" name=""/>
        <dsp:cNvSpPr/>
      </dsp:nvSpPr>
      <dsp:spPr>
        <a:xfrm>
          <a:off x="2050095" y="1346665"/>
          <a:ext cx="3615113" cy="897777"/>
        </a:xfrm>
        <a:prstGeom prst="roundRect">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Convenio de colaboración</a:t>
          </a:r>
        </a:p>
        <a:p>
          <a:pPr lvl="0" algn="ctr" defTabSz="711200">
            <a:lnSpc>
              <a:spcPct val="90000"/>
            </a:lnSpc>
            <a:spcBef>
              <a:spcPct val="0"/>
            </a:spcBef>
            <a:spcAft>
              <a:spcPct val="35000"/>
            </a:spcAft>
          </a:pPr>
          <a:r>
            <a:rPr lang="es-ES" sz="1600" kern="1200" dirty="0" smtClean="0"/>
            <a:t>Administración Educativa - Empresa</a:t>
          </a:r>
          <a:endParaRPr lang="es-ES" sz="1600" kern="1200" dirty="0"/>
        </a:p>
      </dsp:txBody>
      <dsp:txXfrm>
        <a:off x="2093921" y="1390491"/>
        <a:ext cx="3527461" cy="81012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D3D3-EA9F-4C80-AF7D-6DE6C590DA63}">
      <dsp:nvSpPr>
        <dsp:cNvPr id="0" name=""/>
        <dsp:cNvSpPr/>
      </dsp:nvSpPr>
      <dsp:spPr>
        <a:xfrm rot="5400000">
          <a:off x="1258797" y="-576789"/>
          <a:ext cx="1196163" cy="3713668"/>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80C447D-FD56-4F8C-A297-3359476EB1EC}">
      <dsp:nvSpPr>
        <dsp:cNvPr id="0" name=""/>
        <dsp:cNvSpPr/>
      </dsp:nvSpPr>
      <dsp:spPr>
        <a:xfrm>
          <a:off x="202708" y="879548"/>
          <a:ext cx="3509773" cy="157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rPr>
            <a:t>La superación de las diferentes ofertas de ciclos formativos de grado medio y de grado superior</a:t>
          </a:r>
          <a:endParaRPr lang="es-ES_tradnl" sz="1800" kern="1200" dirty="0">
            <a:solidFill>
              <a:srgbClr val="002060"/>
            </a:solidFill>
          </a:endParaRPr>
        </a:p>
      </dsp:txBody>
      <dsp:txXfrm>
        <a:off x="202708" y="879548"/>
        <a:ext cx="3509773" cy="1575118"/>
      </dsp:txXfrm>
    </dsp:sp>
    <dsp:sp modelId="{B3A31D42-65AB-4398-A3F2-89A111061D7E}">
      <dsp:nvSpPr>
        <dsp:cNvPr id="0" name=""/>
        <dsp:cNvSpPr/>
      </dsp:nvSpPr>
      <dsp:spPr>
        <a:xfrm>
          <a:off x="3436133" y="201669"/>
          <a:ext cx="339044" cy="339044"/>
        </a:xfrm>
        <a:prstGeom prst="triangle">
          <a:avLst>
            <a:gd name="adj" fmla="val 1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006D263-3CFB-4B58-9DAB-E30DEE21CB86}">
      <dsp:nvSpPr>
        <dsp:cNvPr id="0" name=""/>
        <dsp:cNvSpPr/>
      </dsp:nvSpPr>
      <dsp:spPr>
        <a:xfrm rot="5400000">
          <a:off x="5177887" y="-1121131"/>
          <a:ext cx="1196163" cy="3713668"/>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680FA09-8D06-41B5-AE97-766D8606846F}">
      <dsp:nvSpPr>
        <dsp:cNvPr id="0" name=""/>
        <dsp:cNvSpPr/>
      </dsp:nvSpPr>
      <dsp:spPr>
        <a:xfrm>
          <a:off x="4171762" y="335205"/>
          <a:ext cx="3409845" cy="157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solidFill>
                <a:srgbClr val="002060"/>
              </a:solidFill>
            </a:rPr>
            <a:t>La superación de las pruebas organizadas a tal efecto</a:t>
          </a:r>
          <a:endParaRPr lang="es-ES_tradnl" sz="1800" kern="1200" dirty="0">
            <a:solidFill>
              <a:srgbClr val="002060"/>
            </a:solidFill>
          </a:endParaRPr>
        </a:p>
      </dsp:txBody>
      <dsp:txXfrm>
        <a:off x="4171762" y="335205"/>
        <a:ext cx="3409845" cy="157511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5BF8C-3774-47E0-9B00-BCD12FCE01EA}">
      <dsp:nvSpPr>
        <dsp:cNvPr id="0" name=""/>
        <dsp:cNvSpPr/>
      </dsp:nvSpPr>
      <dsp:spPr>
        <a:xfrm>
          <a:off x="0" y="0"/>
          <a:ext cx="51799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16488-FBAB-4159-8497-2B686C169F19}">
      <dsp:nvSpPr>
        <dsp:cNvPr id="0" name=""/>
        <dsp:cNvSpPr/>
      </dsp:nvSpPr>
      <dsp:spPr>
        <a:xfrm>
          <a:off x="0" y="0"/>
          <a:ext cx="1309815" cy="420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Pruebas obtención de títulos de Técnico y Técnico Superior</a:t>
          </a:r>
          <a:endParaRPr lang="es-ES" sz="2100" kern="1200" dirty="0"/>
        </a:p>
      </dsp:txBody>
      <dsp:txXfrm>
        <a:off x="0" y="0"/>
        <a:ext cx="1309815" cy="4207822"/>
      </dsp:txXfrm>
    </dsp:sp>
    <dsp:sp modelId="{16479F28-B1E3-473A-BD92-49D021B616C9}">
      <dsp:nvSpPr>
        <dsp:cNvPr id="0" name=""/>
        <dsp:cNvSpPr/>
      </dsp:nvSpPr>
      <dsp:spPr>
        <a:xfrm>
          <a:off x="1382354" y="65747"/>
          <a:ext cx="3796216" cy="131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Las Administraciones educativas organizarán periódicamente las pruebas establecidas en el artículo 69.4 de la Ley Orgánica 2/2006, de 3 de mayo, de Educación, para la obtención de título de Técnico y de Técnico Superior </a:t>
          </a:r>
          <a:endParaRPr lang="es-ES" sz="1400" kern="1200" dirty="0"/>
        </a:p>
      </dsp:txBody>
      <dsp:txXfrm>
        <a:off x="1382354" y="65747"/>
        <a:ext cx="3796216" cy="1314944"/>
      </dsp:txXfrm>
    </dsp:sp>
    <dsp:sp modelId="{C723A526-8B52-43A4-B873-B63305D9D57C}">
      <dsp:nvSpPr>
        <dsp:cNvPr id="0" name=""/>
        <dsp:cNvSpPr/>
      </dsp:nvSpPr>
      <dsp:spPr>
        <a:xfrm>
          <a:off x="1309815" y="1380691"/>
          <a:ext cx="386875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35A75-1CD3-4B24-8DCC-FD45E4DA138B}">
      <dsp:nvSpPr>
        <dsp:cNvPr id="0" name=""/>
        <dsp:cNvSpPr/>
      </dsp:nvSpPr>
      <dsp:spPr>
        <a:xfrm>
          <a:off x="1382354" y="1446438"/>
          <a:ext cx="3796216" cy="131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Las pruebas serán convocadas, al menos, una vez al año, determinándose  en sus convocatorias los módulos profesionales de los ciclos formativos para los que se realizan las pruebas, el periodo de matriculación y las fechas de realización. </a:t>
          </a:r>
          <a:endParaRPr lang="es-ES" sz="1400" kern="1200" dirty="0"/>
        </a:p>
      </dsp:txBody>
      <dsp:txXfrm>
        <a:off x="1382354" y="1446438"/>
        <a:ext cx="3796216" cy="1314944"/>
      </dsp:txXfrm>
    </dsp:sp>
    <dsp:sp modelId="{44173032-F351-4B40-B8D7-D19D5FF39748}">
      <dsp:nvSpPr>
        <dsp:cNvPr id="0" name=""/>
        <dsp:cNvSpPr/>
      </dsp:nvSpPr>
      <dsp:spPr>
        <a:xfrm>
          <a:off x="1309815" y="2761383"/>
          <a:ext cx="386875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BFDA6-BFCF-4A8A-A6F4-BF7B4F1551D3}">
      <dsp:nvSpPr>
        <dsp:cNvPr id="0" name=""/>
        <dsp:cNvSpPr/>
      </dsp:nvSpPr>
      <dsp:spPr>
        <a:xfrm>
          <a:off x="1382354" y="2827130"/>
          <a:ext cx="3796216" cy="131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Las Administraciones educativas establecerán los centros públicos en los que se realizarán las pruebas</a:t>
          </a:r>
          <a:endParaRPr lang="es-ES" sz="1400" kern="1200" dirty="0"/>
        </a:p>
      </dsp:txBody>
      <dsp:txXfrm>
        <a:off x="1382354" y="2827130"/>
        <a:ext cx="3796216" cy="1314944"/>
      </dsp:txXfrm>
    </dsp:sp>
    <dsp:sp modelId="{6A4CA543-A268-4BAC-BD18-DBD1B3326944}">
      <dsp:nvSpPr>
        <dsp:cNvPr id="0" name=""/>
        <dsp:cNvSpPr/>
      </dsp:nvSpPr>
      <dsp:spPr>
        <a:xfrm>
          <a:off x="1309815" y="4142074"/>
          <a:ext cx="386875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BE0A5-B48C-47A5-9536-FE8D13B2ED65}">
      <dsp:nvSpPr>
        <dsp:cNvPr id="0" name=""/>
        <dsp:cNvSpPr/>
      </dsp:nvSpPr>
      <dsp:spPr>
        <a:xfrm>
          <a:off x="0" y="37"/>
          <a:ext cx="2197437" cy="151037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softEdge rad="31750"/>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es-ES" sz="2000" kern="1200" dirty="0" smtClean="0"/>
            <a:t>Requisitos           pruebas de Técnico</a:t>
          </a:r>
          <a:endParaRPr lang="es-ES" sz="2000" kern="1200" dirty="0"/>
        </a:p>
        <a:p>
          <a:pPr marL="171450" lvl="1" indent="-171450" algn="l" defTabSz="711200">
            <a:lnSpc>
              <a:spcPct val="90000"/>
            </a:lnSpc>
            <a:spcBef>
              <a:spcPct val="0"/>
            </a:spcBef>
            <a:spcAft>
              <a:spcPct val="15000"/>
            </a:spcAft>
            <a:buChar char="••"/>
          </a:pPr>
          <a:r>
            <a:rPr lang="es-ES" sz="1600" kern="1200" dirty="0" smtClean="0"/>
            <a:t>tener 18 años y reunir alguna de las condiciones de acceso</a:t>
          </a:r>
          <a:endParaRPr lang="es-ES" sz="1600" kern="1200" dirty="0"/>
        </a:p>
      </dsp:txBody>
      <dsp:txXfrm>
        <a:off x="0" y="37"/>
        <a:ext cx="2197437" cy="1510374"/>
      </dsp:txXfrm>
    </dsp:sp>
    <dsp:sp modelId="{0036A7B9-C14F-46EE-AF6A-C346516AEC42}">
      <dsp:nvSpPr>
        <dsp:cNvPr id="0" name=""/>
        <dsp:cNvSpPr/>
      </dsp:nvSpPr>
      <dsp:spPr>
        <a:xfrm>
          <a:off x="0" y="1585931"/>
          <a:ext cx="2197437" cy="151037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softEdge rad="31750"/>
        </a:effectLst>
      </dsp:spPr>
      <dsp:style>
        <a:lnRef idx="1">
          <a:schemeClr val="accent6"/>
        </a:lnRef>
        <a:fillRef idx="2">
          <a:schemeClr val="accent6"/>
        </a:fillRef>
        <a:effectRef idx="1">
          <a:schemeClr val="accent6"/>
        </a:effectRef>
        <a:fontRef idx="minor">
          <a:schemeClr val="dk1"/>
        </a:fontRef>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es-ES" sz="2000" kern="1200" dirty="0" smtClean="0"/>
            <a:t>Requisitos pruebas de Técnico Superior</a:t>
          </a:r>
          <a:endParaRPr lang="es-ES" sz="2000" kern="1200" dirty="0"/>
        </a:p>
        <a:p>
          <a:pPr marL="171450" lvl="1" indent="-171450" algn="l" defTabSz="711200">
            <a:lnSpc>
              <a:spcPct val="90000"/>
            </a:lnSpc>
            <a:spcBef>
              <a:spcPct val="0"/>
            </a:spcBef>
            <a:spcAft>
              <a:spcPct val="15000"/>
            </a:spcAft>
            <a:buChar char="••"/>
          </a:pPr>
          <a:r>
            <a:rPr lang="es-ES" sz="1600" kern="1200" dirty="0" smtClean="0"/>
            <a:t>tener 20 años y reunir alguna de las condiciones de acceso</a:t>
          </a:r>
          <a:endParaRPr lang="es-ES" sz="1600" kern="1200" dirty="0"/>
        </a:p>
      </dsp:txBody>
      <dsp:txXfrm>
        <a:off x="0" y="1585931"/>
        <a:ext cx="2197437" cy="151037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96F9A-C937-4FB7-8DC0-11826012BD21}">
      <dsp:nvSpPr>
        <dsp:cNvPr id="0" name=""/>
        <dsp:cNvSpPr/>
      </dsp:nvSpPr>
      <dsp:spPr>
        <a:xfrm>
          <a:off x="0" y="0"/>
          <a:ext cx="1477302" cy="396044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E5C92-D18F-4A5C-B1C6-AF00F6B4B602}">
      <dsp:nvSpPr>
        <dsp:cNvPr id="0" name=""/>
        <dsp:cNvSpPr/>
      </dsp:nvSpPr>
      <dsp:spPr>
        <a:xfrm>
          <a:off x="1396115" y="0"/>
          <a:ext cx="6380748" cy="39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a:lnSpc>
              <a:spcPct val="90000"/>
            </a:lnSpc>
            <a:spcBef>
              <a:spcPct val="0"/>
            </a:spcBef>
            <a:spcAft>
              <a:spcPct val="35000"/>
            </a:spcAft>
          </a:pPr>
          <a:r>
            <a:rPr lang="es-ES" sz="2300" kern="1200" dirty="0" smtClean="0"/>
            <a:t>Convalidación módulos</a:t>
          </a:r>
          <a:endParaRPr lang="es-ES" sz="2300" kern="1200" dirty="0"/>
        </a:p>
        <a:p>
          <a:pPr marL="171450" lvl="1" indent="-171450" algn="l" defTabSz="800100">
            <a:lnSpc>
              <a:spcPct val="90000"/>
            </a:lnSpc>
            <a:spcBef>
              <a:spcPct val="0"/>
            </a:spcBef>
            <a:spcAft>
              <a:spcPct val="15000"/>
            </a:spcAft>
            <a:buChar char="••"/>
          </a:pPr>
          <a:r>
            <a:rPr lang="es-ES" sz="1800" kern="1200" dirty="0" smtClean="0"/>
            <a:t>Quienes tengan acreditada oficialmente alguna una unidad de competencia que forme parte del CNCP tendrán convalidados los módulos profesionales correspondientes</a:t>
          </a:r>
          <a:endParaRPr lang="es-ES" sz="1800" kern="1200" dirty="0"/>
        </a:p>
        <a:p>
          <a:pPr marL="171450" lvl="1" indent="-171450" algn="l" defTabSz="800100">
            <a:lnSpc>
              <a:spcPct val="90000"/>
            </a:lnSpc>
            <a:spcBef>
              <a:spcPct val="0"/>
            </a:spcBef>
            <a:spcAft>
              <a:spcPct val="15000"/>
            </a:spcAft>
            <a:buChar char="••"/>
          </a:pPr>
          <a:r>
            <a:rPr lang="es-ES" sz="1800" kern="1200" dirty="0" smtClean="0"/>
            <a:t>Los módulos profesionales pertenecientes a los ciclos formativos de grado medio podrán convalidarse con materias del Bachillerato, en los términos que determine la norma que regule cada ciclo</a:t>
          </a:r>
          <a:endParaRPr lang="es-ES" sz="1800" kern="1200" dirty="0"/>
        </a:p>
        <a:p>
          <a:pPr marL="171450" lvl="1" indent="-171450" algn="l" defTabSz="800100">
            <a:lnSpc>
              <a:spcPct val="90000"/>
            </a:lnSpc>
            <a:spcBef>
              <a:spcPct val="0"/>
            </a:spcBef>
            <a:spcAft>
              <a:spcPct val="15000"/>
            </a:spcAft>
            <a:buChar char="••"/>
          </a:pPr>
          <a:r>
            <a:rPr lang="es-ES" sz="1800" kern="1200" dirty="0" smtClean="0"/>
            <a:t>El módulo profesional de FOL de cualquier título de </a:t>
          </a:r>
          <a:r>
            <a:rPr lang="es-ES" sz="1800" kern="1200" dirty="0" err="1" smtClean="0"/>
            <a:t>fp</a:t>
          </a:r>
          <a:r>
            <a:rPr lang="es-ES" sz="1800" kern="1200" dirty="0" smtClean="0"/>
            <a:t> establecido al amparo de la LOE, podrá ser objeto de convalidación siempre que se acredite haber superado el módulo profesional de FOL al amparo de la LOGSE y se acredite la formación establecida para el desempeño de las funciones de nivel básico de la actividad preventiva</a:t>
          </a:r>
          <a:endParaRPr lang="es-ES" sz="1800" kern="1200" dirty="0"/>
        </a:p>
      </dsp:txBody>
      <dsp:txXfrm>
        <a:off x="1396115" y="0"/>
        <a:ext cx="6380748" cy="396044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D1B4-BAA7-4D16-A902-DA1CFAF67504}">
      <dsp:nvSpPr>
        <dsp:cNvPr id="0" name=""/>
        <dsp:cNvSpPr/>
      </dsp:nvSpPr>
      <dsp:spPr>
        <a:xfrm rot="21300000">
          <a:off x="22911" y="1483350"/>
          <a:ext cx="7420189" cy="849723"/>
        </a:xfrm>
        <a:prstGeom prst="mathMinus">
          <a:avLst/>
        </a:prstGeom>
        <a:gradFill rotWithShape="0">
          <a:gsLst>
            <a:gs pos="0">
              <a:schemeClr val="accent1">
                <a:tint val="55000"/>
                <a:hueOff val="0"/>
                <a:satOff val="0"/>
                <a:lumOff val="0"/>
                <a:alphaOff val="0"/>
                <a:tint val="50000"/>
                <a:satMod val="300000"/>
              </a:schemeClr>
            </a:gs>
            <a:gs pos="35000">
              <a:schemeClr val="accent1">
                <a:tint val="55000"/>
                <a:hueOff val="0"/>
                <a:satOff val="0"/>
                <a:lumOff val="0"/>
                <a:alphaOff val="0"/>
                <a:tint val="37000"/>
                <a:satMod val="300000"/>
              </a:schemeClr>
            </a:gs>
            <a:gs pos="100000">
              <a:schemeClr val="accent1">
                <a:tint val="55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5FF66C56-72FC-4C85-8198-0FD8B6E50EEF}">
      <dsp:nvSpPr>
        <dsp:cNvPr id="0" name=""/>
        <dsp:cNvSpPr/>
      </dsp:nvSpPr>
      <dsp:spPr>
        <a:xfrm>
          <a:off x="895921" y="190821"/>
          <a:ext cx="2239803" cy="1526569"/>
        </a:xfrm>
        <a:prstGeom prst="downArrow">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ACC881-6898-4359-889F-A9642DE2C3EA}">
      <dsp:nvSpPr>
        <dsp:cNvPr id="0" name=""/>
        <dsp:cNvSpPr/>
      </dsp:nvSpPr>
      <dsp:spPr>
        <a:xfrm>
          <a:off x="3606346" y="0"/>
          <a:ext cx="3090403" cy="1602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podrá determinarse la exención total o parcial del módulo profesional de </a:t>
          </a:r>
          <a:r>
            <a:rPr lang="es-ES" sz="1600" kern="1200" dirty="0" err="1" smtClean="0"/>
            <a:t>fct</a:t>
          </a:r>
          <a:r>
            <a:rPr lang="es-ES" sz="1600" kern="1200" dirty="0" smtClean="0"/>
            <a:t> por su correspondencia con la experiencia laboral </a:t>
          </a:r>
          <a:endParaRPr lang="es-ES" sz="1600" kern="1200" dirty="0"/>
        </a:p>
      </dsp:txBody>
      <dsp:txXfrm>
        <a:off x="3606346" y="0"/>
        <a:ext cx="3090403" cy="1602898"/>
      </dsp:txXfrm>
    </dsp:sp>
    <dsp:sp modelId="{55A8E883-7B97-4FBB-9184-D211A693E9B3}">
      <dsp:nvSpPr>
        <dsp:cNvPr id="0" name=""/>
        <dsp:cNvSpPr/>
      </dsp:nvSpPr>
      <dsp:spPr>
        <a:xfrm>
          <a:off x="4330286" y="2099033"/>
          <a:ext cx="2239803" cy="1526569"/>
        </a:xfrm>
        <a:prstGeom prst="upArrow">
          <a:avLst/>
        </a:prstGeom>
        <a:gradFill rotWithShape="0">
          <a:gsLst>
            <a:gs pos="0">
              <a:schemeClr val="accent1">
                <a:shade val="50000"/>
                <a:hueOff val="361437"/>
                <a:satOff val="-7560"/>
                <a:lumOff val="42063"/>
                <a:alphaOff val="0"/>
                <a:tint val="50000"/>
                <a:satMod val="300000"/>
              </a:schemeClr>
            </a:gs>
            <a:gs pos="35000">
              <a:schemeClr val="accent1">
                <a:shade val="50000"/>
                <a:hueOff val="361437"/>
                <a:satOff val="-7560"/>
                <a:lumOff val="42063"/>
                <a:alphaOff val="0"/>
                <a:tint val="37000"/>
                <a:satMod val="300000"/>
              </a:schemeClr>
            </a:gs>
            <a:gs pos="100000">
              <a:schemeClr val="accent1">
                <a:shade val="50000"/>
                <a:hueOff val="361437"/>
                <a:satOff val="-7560"/>
                <a:lumOff val="420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601998-AB75-499D-91EE-8D63185FCEB4}">
      <dsp:nvSpPr>
        <dsp:cNvPr id="0" name=""/>
        <dsp:cNvSpPr/>
      </dsp:nvSpPr>
      <dsp:spPr>
        <a:xfrm>
          <a:off x="915285" y="2213525"/>
          <a:ext cx="2798356" cy="1602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siempre que se acredite una experiencia correspondiente al trabajo a tiempo completo de un año, relacionada con los estudios profesionales respectivos</a:t>
          </a:r>
          <a:endParaRPr lang="es-ES" sz="1600" kern="1200" dirty="0"/>
        </a:p>
      </dsp:txBody>
      <dsp:txXfrm>
        <a:off x="915285" y="2213525"/>
        <a:ext cx="2798356" cy="160289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819DE-266A-4FFF-B10A-DF78E3D64FF3}">
      <dsp:nvSpPr>
        <dsp:cNvPr id="0" name=""/>
        <dsp:cNvSpPr/>
      </dsp:nvSpPr>
      <dsp:spPr>
        <a:xfrm>
          <a:off x="0" y="0"/>
          <a:ext cx="6558008" cy="10585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711200">
            <a:lnSpc>
              <a:spcPct val="90000"/>
            </a:lnSpc>
            <a:spcBef>
              <a:spcPct val="0"/>
            </a:spcBef>
            <a:spcAft>
              <a:spcPct val="35000"/>
            </a:spcAft>
          </a:pPr>
          <a:r>
            <a:rPr lang="es-ES" sz="1600" kern="1200" dirty="0" smtClean="0"/>
            <a:t>Las Administraciones educativas</a:t>
          </a:r>
          <a:endParaRPr lang="es-ES" sz="1600" kern="1200" dirty="0"/>
        </a:p>
        <a:p>
          <a:pPr marL="114300" lvl="1" indent="-114300" algn="l" defTabSz="622300">
            <a:lnSpc>
              <a:spcPct val="90000"/>
            </a:lnSpc>
            <a:spcBef>
              <a:spcPct val="0"/>
            </a:spcBef>
            <a:spcAft>
              <a:spcPct val="15000"/>
            </a:spcAft>
            <a:buChar char="••"/>
          </a:pPr>
          <a:r>
            <a:rPr lang="es-ES" sz="1400" kern="1200" dirty="0" smtClean="0"/>
            <a:t>establecerán las medidas necesarias para programar y organizar la oferta de las enseñanzas de formación profesional con la colaboración de las corporaciones locales y de los agentes sociales</a:t>
          </a:r>
          <a:endParaRPr lang="es-ES" sz="1400" kern="1200" dirty="0"/>
        </a:p>
      </dsp:txBody>
      <dsp:txXfrm>
        <a:off x="31003" y="31003"/>
        <a:ext cx="5415784" cy="996511"/>
      </dsp:txXfrm>
    </dsp:sp>
    <dsp:sp modelId="{5662D38F-86C1-45E2-A2E5-ED1FA89A8172}">
      <dsp:nvSpPr>
        <dsp:cNvPr id="0" name=""/>
        <dsp:cNvSpPr/>
      </dsp:nvSpPr>
      <dsp:spPr>
        <a:xfrm>
          <a:off x="578647" y="1234937"/>
          <a:ext cx="6558008" cy="10585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711200">
            <a:lnSpc>
              <a:spcPct val="90000"/>
            </a:lnSpc>
            <a:spcBef>
              <a:spcPct val="0"/>
            </a:spcBef>
            <a:spcAft>
              <a:spcPct val="35000"/>
            </a:spcAft>
          </a:pPr>
          <a:r>
            <a:rPr lang="es-ES" sz="1600" kern="1200" dirty="0" smtClean="0"/>
            <a:t>La oferta de las enseñanzas de formación profesional podrá flexibilizarse</a:t>
          </a:r>
          <a:endParaRPr lang="es-ES" sz="1600" kern="1200" dirty="0"/>
        </a:p>
        <a:p>
          <a:pPr marL="114300" lvl="1" indent="-114300" algn="l" defTabSz="622300">
            <a:lnSpc>
              <a:spcPct val="90000"/>
            </a:lnSpc>
            <a:spcBef>
              <a:spcPct val="0"/>
            </a:spcBef>
            <a:spcAft>
              <a:spcPct val="15000"/>
            </a:spcAft>
            <a:buChar char="••"/>
          </a:pPr>
          <a:r>
            <a:rPr lang="es-ES" sz="1400" kern="1200" dirty="0" smtClean="0"/>
            <a:t>permitiendo a las personas la posibilidad de combinar el estudio y la formación con la actividad laboral o con otras actividades</a:t>
          </a:r>
          <a:endParaRPr lang="es-ES" sz="1400" kern="1200" dirty="0"/>
        </a:p>
      </dsp:txBody>
      <dsp:txXfrm>
        <a:off x="609650" y="1265940"/>
        <a:ext cx="5229317" cy="996511"/>
      </dsp:txXfrm>
    </dsp:sp>
    <dsp:sp modelId="{24D0D425-00B3-49C0-964A-6CE04FD91981}">
      <dsp:nvSpPr>
        <dsp:cNvPr id="0" name=""/>
        <dsp:cNvSpPr/>
      </dsp:nvSpPr>
      <dsp:spPr>
        <a:xfrm>
          <a:off x="1157295" y="2469875"/>
          <a:ext cx="6558008" cy="10585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711200">
            <a:lnSpc>
              <a:spcPct val="90000"/>
            </a:lnSpc>
            <a:spcBef>
              <a:spcPct val="0"/>
            </a:spcBef>
            <a:spcAft>
              <a:spcPct val="35000"/>
            </a:spcAft>
          </a:pPr>
          <a:r>
            <a:rPr lang="es-ES" sz="1600" kern="1200" dirty="0" smtClean="0"/>
            <a:t>Oferta en varias modalidades</a:t>
          </a:r>
          <a:endParaRPr lang="es-ES" sz="1600" kern="1200" dirty="0"/>
        </a:p>
        <a:p>
          <a:pPr marL="114300" lvl="1" indent="-114300" algn="l" defTabSz="622300">
            <a:lnSpc>
              <a:spcPct val="90000"/>
            </a:lnSpc>
            <a:spcBef>
              <a:spcPct val="0"/>
            </a:spcBef>
            <a:spcAft>
              <a:spcPct val="15000"/>
            </a:spcAft>
            <a:buChar char="••"/>
          </a:pPr>
          <a:r>
            <a:rPr lang="es-ES" sz="1400" kern="1200" dirty="0" smtClean="0"/>
            <a:t>podrán ofertarse de forma completa o parcial y, en aquellos módulos profesionales en que sea posible, podrán desarrollarse en regímenes de enseñanza presencial o a distancia.</a:t>
          </a:r>
          <a:endParaRPr lang="es-ES" sz="1400" kern="1200" dirty="0"/>
        </a:p>
      </dsp:txBody>
      <dsp:txXfrm>
        <a:off x="1188298" y="2500878"/>
        <a:ext cx="5229317" cy="996511"/>
      </dsp:txXfrm>
    </dsp:sp>
    <dsp:sp modelId="{66DFFDD8-D20B-4D14-BE98-AAC257EDD7DF}">
      <dsp:nvSpPr>
        <dsp:cNvPr id="0" name=""/>
        <dsp:cNvSpPr/>
      </dsp:nvSpPr>
      <dsp:spPr>
        <a:xfrm>
          <a:off x="5869971" y="802709"/>
          <a:ext cx="688036" cy="688036"/>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S" sz="3100" kern="1200"/>
        </a:p>
      </dsp:txBody>
      <dsp:txXfrm>
        <a:off x="6024779" y="802709"/>
        <a:ext cx="378420" cy="517747"/>
      </dsp:txXfrm>
    </dsp:sp>
    <dsp:sp modelId="{21D33C73-213A-461B-A80F-86534E70183E}">
      <dsp:nvSpPr>
        <dsp:cNvPr id="0" name=""/>
        <dsp:cNvSpPr/>
      </dsp:nvSpPr>
      <dsp:spPr>
        <a:xfrm>
          <a:off x="6448619" y="2030590"/>
          <a:ext cx="688036" cy="688036"/>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S" sz="3100" kern="1200"/>
        </a:p>
      </dsp:txBody>
      <dsp:txXfrm>
        <a:off x="6603427" y="2030590"/>
        <a:ext cx="378420" cy="517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DDC6-85E9-4073-9269-78B669E70603}">
      <dsp:nvSpPr>
        <dsp:cNvPr id="0" name=""/>
        <dsp:cNvSpPr/>
      </dsp:nvSpPr>
      <dsp:spPr>
        <a:xfrm>
          <a:off x="0" y="435116"/>
          <a:ext cx="7632848" cy="3586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2394" tIns="291592" rIns="592394" bIns="99568" numCol="1" spcCol="1270" anchor="t" anchorCtr="0">
          <a:noAutofit/>
        </a:bodyPr>
        <a:lstStyle/>
        <a:p>
          <a:pPr marL="261938" lvl="1" indent="-261938" algn="l" defTabSz="622300">
            <a:lnSpc>
              <a:spcPct val="90000"/>
            </a:lnSpc>
            <a:spcBef>
              <a:spcPct val="0"/>
            </a:spcBef>
            <a:spcAft>
              <a:spcPts val="0"/>
            </a:spcAft>
            <a:buChar char="••"/>
          </a:pPr>
          <a:r>
            <a:rPr lang="es-ES_tradnl" sz="1400" b="0" i="0" kern="1200" dirty="0" smtClean="0"/>
            <a:t>Se amplia la oferta de las enseñanzas de Formación Profesional </a:t>
          </a:r>
        </a:p>
        <a:p>
          <a:pPr marL="261938" lvl="1" indent="-261938" algn="l" defTabSz="622300">
            <a:lnSpc>
              <a:spcPct val="90000"/>
            </a:lnSpc>
            <a:spcBef>
              <a:spcPct val="0"/>
            </a:spcBef>
            <a:spcAft>
              <a:spcPts val="0"/>
            </a:spcAft>
            <a:buChar char="••"/>
          </a:pPr>
          <a:r>
            <a:rPr lang="es-ES_tradnl" sz="1400" b="0" i="0" kern="1200" dirty="0" smtClean="0"/>
            <a:t>mediante integración de módulos profesionales de los PCPI</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amplían las posibilidades de acceder a los diferentes niveles de Formación Profesional (ciclos de Grado Medio y Superior)</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flexibiliza la oferta formativa para lograr una mejor adaptación a las demandas del entorno socioeconómico</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crean los cursos de especialización de los ciclos formativos</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potencia la formación profesional a distancia</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refuerzan las medidas de información y orientación profesional</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refuerza la colaboración entre la Formación Profesional de grado superior y la Universidad</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incrementa la relación entre los centros de Formación Profesional y las empresas</a:t>
          </a:r>
          <a:endParaRPr lang="es-ES_tradnl" sz="1400" kern="1200" dirty="0"/>
        </a:p>
        <a:p>
          <a:pPr marL="261938" lvl="1" indent="-261938" algn="l" defTabSz="622300">
            <a:lnSpc>
              <a:spcPct val="90000"/>
            </a:lnSpc>
            <a:spcBef>
              <a:spcPct val="0"/>
            </a:spcBef>
            <a:spcAft>
              <a:spcPct val="15000"/>
            </a:spcAft>
            <a:buChar char="••"/>
          </a:pPr>
          <a:r>
            <a:rPr lang="es-ES_tradnl" sz="1400" b="0" i="0" kern="1200" dirty="0" smtClean="0"/>
            <a:t>Se incrementa la participación de las Administraciones Locales y de los agentes sociales</a:t>
          </a:r>
          <a:endParaRPr lang="es-ES_tradnl" sz="1400" kern="1200" dirty="0"/>
        </a:p>
      </dsp:txBody>
      <dsp:txXfrm>
        <a:off x="0" y="435116"/>
        <a:ext cx="7632848" cy="3586650"/>
      </dsp:txXfrm>
    </dsp:sp>
    <dsp:sp modelId="{44CF04AC-446F-46EA-AEFF-FCD014D8C324}">
      <dsp:nvSpPr>
        <dsp:cNvPr id="0" name=""/>
        <dsp:cNvSpPr/>
      </dsp:nvSpPr>
      <dsp:spPr>
        <a:xfrm>
          <a:off x="237222" y="0"/>
          <a:ext cx="7336785" cy="6033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755650">
            <a:lnSpc>
              <a:spcPct val="90000"/>
            </a:lnSpc>
            <a:spcBef>
              <a:spcPct val="0"/>
            </a:spcBef>
            <a:spcAft>
              <a:spcPts val="0"/>
            </a:spcAft>
          </a:pPr>
          <a:r>
            <a:rPr lang="es-ES_tradnl" sz="1700" b="0" i="0" u="none" kern="1200" dirty="0" smtClean="0"/>
            <a:t>Real Decreto 1147/2011, de 29 de julio, por el que se establece </a:t>
          </a:r>
        </a:p>
        <a:p>
          <a:pPr lvl="0" algn="l" defTabSz="755650">
            <a:lnSpc>
              <a:spcPct val="90000"/>
            </a:lnSpc>
            <a:spcBef>
              <a:spcPct val="0"/>
            </a:spcBef>
            <a:spcAft>
              <a:spcPts val="0"/>
            </a:spcAft>
          </a:pPr>
          <a:r>
            <a:rPr lang="es-ES_tradnl" sz="1700" b="0" i="0" u="none" kern="1200" dirty="0" smtClean="0"/>
            <a:t>la ordenación general de la formación profesional del sistema educativo</a:t>
          </a:r>
          <a:endParaRPr lang="es-ES_tradnl" sz="1700" kern="1200" dirty="0"/>
        </a:p>
      </dsp:txBody>
      <dsp:txXfrm>
        <a:off x="266675" y="29453"/>
        <a:ext cx="7277879" cy="54444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EAFCF-B26B-4185-B6EA-3BFE5064076E}">
      <dsp:nvSpPr>
        <dsp:cNvPr id="0" name=""/>
        <dsp:cNvSpPr/>
      </dsp:nvSpPr>
      <dsp:spPr>
        <a:xfrm rot="16200000">
          <a:off x="-1480697" y="2255483"/>
          <a:ext cx="3426140" cy="37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535" bIns="0" numCol="1" spcCol="1270" anchor="t" anchorCtr="0">
          <a:noAutofit/>
        </a:bodyPr>
        <a:lstStyle/>
        <a:p>
          <a:pPr lvl="0" algn="r" defTabSz="889000">
            <a:lnSpc>
              <a:spcPct val="90000"/>
            </a:lnSpc>
            <a:spcBef>
              <a:spcPct val="0"/>
            </a:spcBef>
            <a:spcAft>
              <a:spcPct val="35000"/>
            </a:spcAft>
          </a:pPr>
          <a:r>
            <a:rPr lang="es-ES" sz="2000" kern="1200" dirty="0" smtClean="0"/>
            <a:t>Oferta modular de ciclos</a:t>
          </a:r>
          <a:endParaRPr lang="es-ES" sz="2000" kern="1200" dirty="0"/>
        </a:p>
      </dsp:txBody>
      <dsp:txXfrm>
        <a:off x="-1480697" y="2255483"/>
        <a:ext cx="3426140" cy="370244"/>
      </dsp:txXfrm>
    </dsp:sp>
    <dsp:sp modelId="{507E21F0-52DD-4F4F-A7F5-870EB58A7FC3}">
      <dsp:nvSpPr>
        <dsp:cNvPr id="0" name=""/>
        <dsp:cNvSpPr/>
      </dsp:nvSpPr>
      <dsp:spPr>
        <a:xfrm>
          <a:off x="417495" y="727535"/>
          <a:ext cx="1844211" cy="342614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326535" rIns="184912" bIns="184912" numCol="1" spcCol="1270" anchor="t" anchorCtr="0">
          <a:noAutofit/>
        </a:bodyPr>
        <a:lstStyle/>
        <a:p>
          <a:pPr marL="228600" lvl="1" indent="-228600" algn="l" defTabSz="889000">
            <a:lnSpc>
              <a:spcPct val="90000"/>
            </a:lnSpc>
            <a:spcBef>
              <a:spcPct val="0"/>
            </a:spcBef>
            <a:spcAft>
              <a:spcPct val="15000"/>
            </a:spcAft>
            <a:buChar char="••"/>
          </a:pPr>
          <a:r>
            <a:rPr lang="es-ES" sz="2000" b="0" kern="1200" dirty="0" smtClean="0">
              <a:solidFill>
                <a:srgbClr val="C00000"/>
              </a:solidFill>
            </a:rPr>
            <a:t>Oferta modular</a:t>
          </a:r>
          <a:endParaRPr lang="es-ES" sz="2000" b="0" kern="1200" dirty="0">
            <a:solidFill>
              <a:srgbClr val="C00000"/>
            </a:solidFill>
          </a:endParaRPr>
        </a:p>
        <a:p>
          <a:pPr marL="228600" lvl="1" indent="-228600" algn="l" defTabSz="889000">
            <a:lnSpc>
              <a:spcPct val="90000"/>
            </a:lnSpc>
            <a:spcBef>
              <a:spcPct val="0"/>
            </a:spcBef>
            <a:spcAft>
              <a:spcPct val="15000"/>
            </a:spcAft>
            <a:buChar char="••"/>
          </a:pPr>
          <a:endParaRPr lang="es-ES" sz="2000" b="1" kern="1200" dirty="0">
            <a:solidFill>
              <a:srgbClr val="FFC000"/>
            </a:solidFill>
          </a:endParaRPr>
        </a:p>
        <a:p>
          <a:pPr marL="228600" lvl="1" indent="-228600" algn="l" defTabSz="889000">
            <a:lnSpc>
              <a:spcPct val="90000"/>
            </a:lnSpc>
            <a:spcBef>
              <a:spcPct val="0"/>
            </a:spcBef>
            <a:spcAft>
              <a:spcPct val="15000"/>
            </a:spcAft>
            <a:buChar char="••"/>
          </a:pPr>
          <a:r>
            <a:rPr lang="es-ES" sz="2000" kern="1200" dirty="0" smtClean="0"/>
            <a:t>formación acumulable para la obtención de un título de FP</a:t>
          </a:r>
          <a:endParaRPr lang="es-ES" sz="2000" kern="1200" dirty="0"/>
        </a:p>
      </dsp:txBody>
      <dsp:txXfrm>
        <a:off x="417495" y="727535"/>
        <a:ext cx="1844211" cy="3426140"/>
      </dsp:txXfrm>
    </dsp:sp>
    <dsp:sp modelId="{B9D81777-E846-401F-8E86-66A6920FC0D4}">
      <dsp:nvSpPr>
        <dsp:cNvPr id="0" name=""/>
        <dsp:cNvSpPr/>
      </dsp:nvSpPr>
      <dsp:spPr>
        <a:xfrm>
          <a:off x="47250" y="238812"/>
          <a:ext cx="740489" cy="74048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94BBA6A-5EB7-4E77-9357-63AF193EEC41}">
      <dsp:nvSpPr>
        <dsp:cNvPr id="0" name=""/>
        <dsp:cNvSpPr/>
      </dsp:nvSpPr>
      <dsp:spPr>
        <a:xfrm rot="16200000">
          <a:off x="1209028" y="2255483"/>
          <a:ext cx="3426140" cy="37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535" bIns="0" numCol="1" spcCol="1270" anchor="t" anchorCtr="0">
          <a:noAutofit/>
        </a:bodyPr>
        <a:lstStyle/>
        <a:p>
          <a:pPr lvl="0" algn="r" defTabSz="800100">
            <a:lnSpc>
              <a:spcPct val="90000"/>
            </a:lnSpc>
            <a:spcBef>
              <a:spcPct val="0"/>
            </a:spcBef>
            <a:spcAft>
              <a:spcPct val="35000"/>
            </a:spcAft>
          </a:pPr>
          <a:r>
            <a:rPr lang="es-ES" sz="1800" kern="1200" dirty="0" smtClean="0"/>
            <a:t>Oferta para completar un ciclo</a:t>
          </a:r>
          <a:endParaRPr lang="es-ES" sz="1800" kern="1200" dirty="0"/>
        </a:p>
      </dsp:txBody>
      <dsp:txXfrm>
        <a:off x="1209028" y="2255483"/>
        <a:ext cx="3426140" cy="370244"/>
      </dsp:txXfrm>
    </dsp:sp>
    <dsp:sp modelId="{EEE8A8AE-DE7D-44D9-93A2-B709FD21C7FF}">
      <dsp:nvSpPr>
        <dsp:cNvPr id="0" name=""/>
        <dsp:cNvSpPr/>
      </dsp:nvSpPr>
      <dsp:spPr>
        <a:xfrm>
          <a:off x="3107221" y="727535"/>
          <a:ext cx="1844211" cy="3426140"/>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326535"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solidFill>
                <a:srgbClr val="C00000"/>
              </a:solidFill>
            </a:rPr>
            <a:t>Oferta para completar un ciclo</a:t>
          </a:r>
          <a:endParaRPr lang="es-ES" sz="1400" kern="1200" dirty="0">
            <a:solidFill>
              <a:srgbClr val="C00000"/>
            </a:solidFill>
          </a:endParaRPr>
        </a:p>
        <a:p>
          <a:pPr marL="114300" lvl="1" indent="-114300" algn="l" defTabSz="533400">
            <a:lnSpc>
              <a:spcPct val="90000"/>
            </a:lnSpc>
            <a:spcBef>
              <a:spcPct val="0"/>
            </a:spcBef>
            <a:spcAft>
              <a:spcPct val="15000"/>
            </a:spcAft>
            <a:buChar char="••"/>
          </a:pPr>
          <a:endParaRPr lang="es-ES" sz="1200" kern="1200" dirty="0">
            <a:solidFill>
              <a:srgbClr val="FFFF00"/>
            </a:solidFill>
          </a:endParaRPr>
        </a:p>
        <a:p>
          <a:pPr marL="114300" lvl="1" indent="-114300" algn="l" defTabSz="533400">
            <a:lnSpc>
              <a:spcPct val="90000"/>
            </a:lnSpc>
            <a:spcBef>
              <a:spcPct val="0"/>
            </a:spcBef>
            <a:spcAft>
              <a:spcPct val="15000"/>
            </a:spcAft>
            <a:buChar char="••"/>
          </a:pPr>
          <a:r>
            <a:rPr lang="es-ES" sz="1200" kern="1200" smtClean="0"/>
            <a:t>para que las personas que hayan participado en el procedimiento de evaluación y acreditación de competencias profesionales adquiridas por la experiencia laboral, puedan completar la formación necesaria para la obtención de un título</a:t>
          </a:r>
          <a:endParaRPr lang="es-ES" sz="1200" kern="1200" dirty="0"/>
        </a:p>
      </dsp:txBody>
      <dsp:txXfrm>
        <a:off x="3107221" y="727535"/>
        <a:ext cx="1844211" cy="3426140"/>
      </dsp:txXfrm>
    </dsp:sp>
    <dsp:sp modelId="{13B9809A-31A6-4594-BCC6-C8E7B7A2CD0F}">
      <dsp:nvSpPr>
        <dsp:cNvPr id="0" name=""/>
        <dsp:cNvSpPr/>
      </dsp:nvSpPr>
      <dsp:spPr>
        <a:xfrm>
          <a:off x="2736976" y="238812"/>
          <a:ext cx="740489" cy="74048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CAE5A4A-DCE4-492F-BE8B-A5B976869465}">
      <dsp:nvSpPr>
        <dsp:cNvPr id="0" name=""/>
        <dsp:cNvSpPr/>
      </dsp:nvSpPr>
      <dsp:spPr>
        <a:xfrm rot="16200000">
          <a:off x="3898754" y="2255483"/>
          <a:ext cx="3426140" cy="370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535" bIns="0" numCol="1" spcCol="1270" anchor="t" anchorCtr="0">
          <a:noAutofit/>
        </a:bodyPr>
        <a:lstStyle/>
        <a:p>
          <a:pPr lvl="0" algn="r" defTabSz="711200">
            <a:lnSpc>
              <a:spcPct val="90000"/>
            </a:lnSpc>
            <a:spcBef>
              <a:spcPct val="0"/>
            </a:spcBef>
            <a:spcAft>
              <a:spcPct val="35000"/>
            </a:spcAft>
          </a:pPr>
          <a:r>
            <a:rPr lang="es-ES" sz="1600" kern="1200" dirty="0" smtClean="0"/>
            <a:t>Acciones formativas en las empresas</a:t>
          </a:r>
          <a:endParaRPr lang="es-ES" sz="1600" kern="1200" dirty="0"/>
        </a:p>
      </dsp:txBody>
      <dsp:txXfrm>
        <a:off x="3898754" y="2255483"/>
        <a:ext cx="3426140" cy="370244"/>
      </dsp:txXfrm>
    </dsp:sp>
    <dsp:sp modelId="{B4CB8ECB-AEF7-42FA-BB37-9E5C4D43C212}">
      <dsp:nvSpPr>
        <dsp:cNvPr id="0" name=""/>
        <dsp:cNvSpPr/>
      </dsp:nvSpPr>
      <dsp:spPr>
        <a:xfrm>
          <a:off x="5796946" y="727535"/>
          <a:ext cx="1844211" cy="3426140"/>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326535"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para impartir en empresas </a:t>
          </a:r>
          <a:endParaRPr lang="es-ES" sz="1800" kern="1200" dirty="0"/>
        </a:p>
        <a:p>
          <a:pPr marL="114300" lvl="1" indent="-114300" algn="l" defTabSz="666750">
            <a:lnSpc>
              <a:spcPct val="90000"/>
            </a:lnSpc>
            <a:spcBef>
              <a:spcPct val="0"/>
            </a:spcBef>
            <a:spcAft>
              <a:spcPct val="15000"/>
            </a:spcAft>
            <a:buChar char="••"/>
          </a:pPr>
          <a:endParaRPr lang="es-ES" sz="1500" kern="1200" dirty="0"/>
        </a:p>
        <a:p>
          <a:pPr marL="114300" lvl="1" indent="-114300" algn="l" defTabSz="666750">
            <a:lnSpc>
              <a:spcPct val="90000"/>
            </a:lnSpc>
            <a:spcBef>
              <a:spcPct val="0"/>
            </a:spcBef>
            <a:spcAft>
              <a:spcPct val="15000"/>
            </a:spcAft>
            <a:buChar char="••"/>
          </a:pPr>
          <a:r>
            <a:rPr lang="es-ES" sz="1500" kern="1200" dirty="0" smtClean="0"/>
            <a:t>acciones formativas destinadas a facilitar a sus trabajadores mayores de 18 años la obtención de un título de formación profesional</a:t>
          </a:r>
          <a:endParaRPr lang="es-ES" sz="1500" kern="1200" dirty="0"/>
        </a:p>
      </dsp:txBody>
      <dsp:txXfrm>
        <a:off x="5796946" y="727535"/>
        <a:ext cx="1844211" cy="3426140"/>
      </dsp:txXfrm>
    </dsp:sp>
    <dsp:sp modelId="{46C891C2-825F-46ED-BEAE-078C2EFF01EC}">
      <dsp:nvSpPr>
        <dsp:cNvPr id="0" name=""/>
        <dsp:cNvSpPr/>
      </dsp:nvSpPr>
      <dsp:spPr>
        <a:xfrm>
          <a:off x="5426702" y="238812"/>
          <a:ext cx="740489" cy="74048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03A40-7A11-410D-9488-4F6C4E1B5DA4}">
      <dsp:nvSpPr>
        <dsp:cNvPr id="0" name=""/>
        <dsp:cNvSpPr/>
      </dsp:nvSpPr>
      <dsp:spPr>
        <a:xfrm>
          <a:off x="164244" y="0"/>
          <a:ext cx="4064000" cy="40640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FF882D-3DE1-4DD0-B2CF-EF45EA930416}">
      <dsp:nvSpPr>
        <dsp:cNvPr id="0" name=""/>
        <dsp:cNvSpPr/>
      </dsp:nvSpPr>
      <dsp:spPr>
        <a:xfrm>
          <a:off x="550324" y="38608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Centros públicos</a:t>
          </a:r>
          <a:endParaRPr lang="es-ES" sz="1800" kern="1200" dirty="0"/>
        </a:p>
      </dsp:txBody>
      <dsp:txXfrm>
        <a:off x="627695" y="463451"/>
        <a:ext cx="1430218" cy="1430218"/>
      </dsp:txXfrm>
    </dsp:sp>
    <dsp:sp modelId="{F6BD37C7-1C32-4885-8134-5EFFDA90BFC2}">
      <dsp:nvSpPr>
        <dsp:cNvPr id="0" name=""/>
        <dsp:cNvSpPr/>
      </dsp:nvSpPr>
      <dsp:spPr>
        <a:xfrm>
          <a:off x="2257204" y="38608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Centros de referencia nacional</a:t>
          </a:r>
          <a:endParaRPr lang="es-ES" sz="1800" kern="1200" dirty="0"/>
        </a:p>
      </dsp:txBody>
      <dsp:txXfrm>
        <a:off x="2334575" y="463451"/>
        <a:ext cx="1430218" cy="1430218"/>
      </dsp:txXfrm>
    </dsp:sp>
    <dsp:sp modelId="{99B63854-1056-4231-B483-79700D21AA2B}">
      <dsp:nvSpPr>
        <dsp:cNvPr id="0" name=""/>
        <dsp:cNvSpPr/>
      </dsp:nvSpPr>
      <dsp:spPr>
        <a:xfrm>
          <a:off x="550324" y="209296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Centros integrados de formación profesional</a:t>
          </a:r>
          <a:endParaRPr lang="es-ES" sz="1800" kern="1200" dirty="0"/>
        </a:p>
      </dsp:txBody>
      <dsp:txXfrm>
        <a:off x="627695" y="2170331"/>
        <a:ext cx="1430218" cy="1430218"/>
      </dsp:txXfrm>
    </dsp:sp>
    <dsp:sp modelId="{556445E2-EBB7-48C0-95A3-4EF7D7B05219}">
      <dsp:nvSpPr>
        <dsp:cNvPr id="0" name=""/>
        <dsp:cNvSpPr/>
      </dsp:nvSpPr>
      <dsp:spPr>
        <a:xfrm>
          <a:off x="2257204" y="2092960"/>
          <a:ext cx="1584960" cy="1584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Centros privados autorizados</a:t>
          </a:r>
          <a:endParaRPr lang="es-ES" sz="1800" kern="1200" dirty="0"/>
        </a:p>
      </dsp:txBody>
      <dsp:txXfrm>
        <a:off x="2334575" y="2170331"/>
        <a:ext cx="1430218" cy="143021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A9D20-862E-4B4D-BB68-668D23198F8C}">
      <dsp:nvSpPr>
        <dsp:cNvPr id="0" name=""/>
        <dsp:cNvSpPr/>
      </dsp:nvSpPr>
      <dsp:spPr>
        <a:xfrm>
          <a:off x="4582" y="131824"/>
          <a:ext cx="1665050" cy="166790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60% a 70%     título de </a:t>
          </a:r>
          <a:r>
            <a:rPr lang="es-ES" sz="2000" kern="1200" dirty="0" smtClean="0"/>
            <a:t>ESO</a:t>
          </a:r>
          <a:endParaRPr lang="es-ES" sz="2000" kern="1200" dirty="0"/>
        </a:p>
      </dsp:txBody>
      <dsp:txXfrm>
        <a:off x="248423" y="376083"/>
        <a:ext cx="1177368" cy="1179385"/>
      </dsp:txXfrm>
    </dsp:sp>
    <dsp:sp modelId="{D35CB6A9-F334-49D4-8B1E-2669C41465DE}">
      <dsp:nvSpPr>
        <dsp:cNvPr id="0" name=""/>
        <dsp:cNvSpPr/>
      </dsp:nvSpPr>
      <dsp:spPr>
        <a:xfrm>
          <a:off x="1768220" y="613677"/>
          <a:ext cx="704197" cy="704197"/>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1861561" y="882962"/>
        <a:ext cx="517515" cy="165627"/>
      </dsp:txXfrm>
    </dsp:sp>
    <dsp:sp modelId="{4DE9DA32-AE30-4E34-84C0-72923416550B}">
      <dsp:nvSpPr>
        <dsp:cNvPr id="0" name=""/>
        <dsp:cNvSpPr/>
      </dsp:nvSpPr>
      <dsp:spPr>
        <a:xfrm>
          <a:off x="2571006" y="324088"/>
          <a:ext cx="1256980" cy="128337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20% a 30%  módulos obligatorios PCPI</a:t>
          </a:r>
          <a:endParaRPr lang="es-ES" sz="900" kern="1200" dirty="0"/>
        </a:p>
      </dsp:txBody>
      <dsp:txXfrm>
        <a:off x="2755086" y="512034"/>
        <a:ext cx="888820" cy="907483"/>
      </dsp:txXfrm>
    </dsp:sp>
    <dsp:sp modelId="{CECC6F1C-E0EB-4E88-BAFE-45F80A96A591}">
      <dsp:nvSpPr>
        <dsp:cNvPr id="0" name=""/>
        <dsp:cNvSpPr/>
      </dsp:nvSpPr>
      <dsp:spPr>
        <a:xfrm>
          <a:off x="3926574" y="613677"/>
          <a:ext cx="704197" cy="704197"/>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4019915" y="882962"/>
        <a:ext cx="517515" cy="165627"/>
      </dsp:txXfrm>
    </dsp:sp>
    <dsp:sp modelId="{22131898-89B6-4F1E-8F1C-15335653D247}">
      <dsp:nvSpPr>
        <dsp:cNvPr id="0" name=""/>
        <dsp:cNvSpPr/>
      </dsp:nvSpPr>
      <dsp:spPr>
        <a:xfrm>
          <a:off x="4729359" y="566775"/>
          <a:ext cx="801461" cy="79800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10% a 20%          otras vías de acceso</a:t>
          </a:r>
          <a:endParaRPr lang="es-ES" sz="900" kern="1200" dirty="0"/>
        </a:p>
      </dsp:txBody>
      <dsp:txXfrm>
        <a:off x="4846730" y="683640"/>
        <a:ext cx="566719" cy="564271"/>
      </dsp:txXfrm>
    </dsp:sp>
    <dsp:sp modelId="{C175FF8E-2E48-4479-A1DF-A86F6446F85B}">
      <dsp:nvSpPr>
        <dsp:cNvPr id="0" name=""/>
        <dsp:cNvSpPr/>
      </dsp:nvSpPr>
      <dsp:spPr>
        <a:xfrm>
          <a:off x="5629408" y="613677"/>
          <a:ext cx="704197" cy="704197"/>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5722749" y="758742"/>
        <a:ext cx="517515" cy="414067"/>
      </dsp:txXfrm>
    </dsp:sp>
    <dsp:sp modelId="{1AE653EE-C460-4304-8058-352EA231E62D}">
      <dsp:nvSpPr>
        <dsp:cNvPr id="0" name=""/>
        <dsp:cNvSpPr/>
      </dsp:nvSpPr>
      <dsp:spPr>
        <a:xfrm>
          <a:off x="6432193" y="358709"/>
          <a:ext cx="1214133" cy="1214133"/>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2">
                  <a:lumMod val="75000"/>
                </a:schemeClr>
              </a:solidFill>
            </a:rPr>
            <a:t>Ciclos  grado medio</a:t>
          </a:r>
          <a:endParaRPr lang="es-ES" sz="1400" b="1" kern="1200" dirty="0">
            <a:solidFill>
              <a:schemeClr val="tx2">
                <a:lumMod val="75000"/>
              </a:schemeClr>
            </a:solidFill>
          </a:endParaRPr>
        </a:p>
      </dsp:txBody>
      <dsp:txXfrm>
        <a:off x="6609999" y="536515"/>
        <a:ext cx="858521" cy="858521"/>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A9D20-862E-4B4D-BB68-668D23198F8C}">
      <dsp:nvSpPr>
        <dsp:cNvPr id="0" name=""/>
        <dsp:cNvSpPr/>
      </dsp:nvSpPr>
      <dsp:spPr>
        <a:xfrm>
          <a:off x="1925" y="108516"/>
          <a:ext cx="1740999" cy="171452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60% a 70%     </a:t>
          </a:r>
          <a:r>
            <a:rPr lang="es-ES" sz="1300" kern="1200" dirty="0" smtClean="0"/>
            <a:t>título  </a:t>
          </a:r>
          <a:r>
            <a:rPr lang="es-ES" sz="1700" kern="1200" dirty="0" smtClean="0"/>
            <a:t>Bachiller</a:t>
          </a:r>
          <a:endParaRPr lang="es-ES" sz="1700" kern="1200" dirty="0"/>
        </a:p>
      </dsp:txBody>
      <dsp:txXfrm>
        <a:off x="256888" y="359602"/>
        <a:ext cx="1231073" cy="1212348"/>
      </dsp:txXfrm>
    </dsp:sp>
    <dsp:sp modelId="{D35CB6A9-F334-49D4-8B1E-2669C41465DE}">
      <dsp:nvSpPr>
        <dsp:cNvPr id="0" name=""/>
        <dsp:cNvSpPr/>
      </dsp:nvSpPr>
      <dsp:spPr>
        <a:xfrm>
          <a:off x="1836203" y="632636"/>
          <a:ext cx="666279" cy="666279"/>
        </a:xfrm>
        <a:prstGeom prst="mathPl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1924518" y="887421"/>
        <a:ext cx="489649" cy="156709"/>
      </dsp:txXfrm>
    </dsp:sp>
    <dsp:sp modelId="{4DE9DA32-AE30-4E34-84C0-72923416550B}">
      <dsp:nvSpPr>
        <dsp:cNvPr id="0" name=""/>
        <dsp:cNvSpPr/>
      </dsp:nvSpPr>
      <dsp:spPr>
        <a:xfrm>
          <a:off x="2595762" y="285045"/>
          <a:ext cx="1320806" cy="136146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20% a 30%   curso de acceso</a:t>
          </a:r>
          <a:endParaRPr lang="es-ES" sz="1000" kern="1200" dirty="0"/>
        </a:p>
      </dsp:txBody>
      <dsp:txXfrm>
        <a:off x="2789190" y="484426"/>
        <a:ext cx="933950" cy="962699"/>
      </dsp:txXfrm>
    </dsp:sp>
    <dsp:sp modelId="{CECC6F1C-E0EB-4E88-BAFE-45F80A96A591}">
      <dsp:nvSpPr>
        <dsp:cNvPr id="0" name=""/>
        <dsp:cNvSpPr/>
      </dsp:nvSpPr>
      <dsp:spPr>
        <a:xfrm>
          <a:off x="4009847" y="632636"/>
          <a:ext cx="666279" cy="666279"/>
        </a:xfrm>
        <a:prstGeom prst="mathPlus">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4098162" y="887421"/>
        <a:ext cx="489649" cy="156709"/>
      </dsp:txXfrm>
    </dsp:sp>
    <dsp:sp modelId="{22131898-89B6-4F1E-8F1C-15335653D247}">
      <dsp:nvSpPr>
        <dsp:cNvPr id="0" name=""/>
        <dsp:cNvSpPr/>
      </dsp:nvSpPr>
      <dsp:spPr>
        <a:xfrm>
          <a:off x="4769406" y="524314"/>
          <a:ext cx="877983" cy="88292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10% a 20%          otras vías de acceso</a:t>
          </a:r>
          <a:endParaRPr lang="es-ES" sz="1000" kern="1200" dirty="0"/>
        </a:p>
      </dsp:txBody>
      <dsp:txXfrm>
        <a:off x="4897984" y="653615"/>
        <a:ext cx="620827" cy="624321"/>
      </dsp:txXfrm>
    </dsp:sp>
    <dsp:sp modelId="{C175FF8E-2E48-4479-A1DF-A86F6446F85B}">
      <dsp:nvSpPr>
        <dsp:cNvPr id="0" name=""/>
        <dsp:cNvSpPr/>
      </dsp:nvSpPr>
      <dsp:spPr>
        <a:xfrm>
          <a:off x="5740668" y="632636"/>
          <a:ext cx="666279" cy="666279"/>
        </a:xfrm>
        <a:prstGeom prst="mathEqual">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5828983" y="769889"/>
        <a:ext cx="489649" cy="391773"/>
      </dsp:txXfrm>
    </dsp:sp>
    <dsp:sp modelId="{1AE653EE-C460-4304-8058-352EA231E62D}">
      <dsp:nvSpPr>
        <dsp:cNvPr id="0" name=""/>
        <dsp:cNvSpPr/>
      </dsp:nvSpPr>
      <dsp:spPr>
        <a:xfrm>
          <a:off x="6500227" y="391397"/>
          <a:ext cx="1148757" cy="1148757"/>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smtClean="0">
              <a:solidFill>
                <a:srgbClr val="C00000"/>
              </a:solidFill>
            </a:rPr>
            <a:t>Ciclos  grado superior</a:t>
          </a:r>
          <a:endParaRPr lang="es-ES" sz="1400" b="1" kern="1200" dirty="0">
            <a:solidFill>
              <a:srgbClr val="C00000"/>
            </a:solidFill>
          </a:endParaRPr>
        </a:p>
      </dsp:txBody>
      <dsp:txXfrm>
        <a:off x="6668459" y="559629"/>
        <a:ext cx="812293" cy="81229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C89B9-69DA-449A-AB9D-58F2E28A3F0C}">
      <dsp:nvSpPr>
        <dsp:cNvPr id="0" name=""/>
        <dsp:cNvSpPr/>
      </dsp:nvSpPr>
      <dsp:spPr>
        <a:xfrm>
          <a:off x="148328" y="862978"/>
          <a:ext cx="3538394" cy="11057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896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Permitirá cursar ciclos formativos de grado medio y grado superior</a:t>
          </a:r>
          <a:endParaRPr lang="es-ES" sz="1500" kern="1200" dirty="0"/>
        </a:p>
      </dsp:txBody>
      <dsp:txXfrm>
        <a:off x="148328" y="862978"/>
        <a:ext cx="3538394" cy="1105748"/>
      </dsp:txXfrm>
    </dsp:sp>
    <dsp:sp modelId="{24FBA17F-5BA3-485E-A8D9-6386BD9B645D}">
      <dsp:nvSpPr>
        <dsp:cNvPr id="0" name=""/>
        <dsp:cNvSpPr/>
      </dsp:nvSpPr>
      <dsp:spPr>
        <a:xfrm>
          <a:off x="895" y="703259"/>
          <a:ext cx="774023" cy="11610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2000" r="-8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6F4A94-ECBD-4570-B9FD-BE26D8869688}">
      <dsp:nvSpPr>
        <dsp:cNvPr id="0" name=""/>
        <dsp:cNvSpPr/>
      </dsp:nvSpPr>
      <dsp:spPr>
        <a:xfrm>
          <a:off x="4031998" y="862978"/>
          <a:ext cx="3538394" cy="11057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896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Permitirá cursar  formación complementaria</a:t>
          </a:r>
          <a:endParaRPr lang="es-ES" sz="1500" kern="1200" dirty="0"/>
        </a:p>
      </dsp:txBody>
      <dsp:txXfrm>
        <a:off x="4031998" y="862978"/>
        <a:ext cx="3538394" cy="1105748"/>
      </dsp:txXfrm>
    </dsp:sp>
    <dsp:sp modelId="{3D3AF628-A5E3-42EE-A270-7EA464E9C9A8}">
      <dsp:nvSpPr>
        <dsp:cNvPr id="0" name=""/>
        <dsp:cNvSpPr/>
      </dsp:nvSpPr>
      <dsp:spPr>
        <a:xfrm>
          <a:off x="3884565" y="703259"/>
          <a:ext cx="774023" cy="116103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FCE61-52E9-48BF-BE97-CFAA9EF01C0D}">
      <dsp:nvSpPr>
        <dsp:cNvPr id="0" name=""/>
        <dsp:cNvSpPr/>
      </dsp:nvSpPr>
      <dsp:spPr>
        <a:xfrm>
          <a:off x="148328" y="2254992"/>
          <a:ext cx="3538394" cy="11057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896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Permitirá cursar módulos profesionales</a:t>
          </a:r>
        </a:p>
      </dsp:txBody>
      <dsp:txXfrm>
        <a:off x="148328" y="2254992"/>
        <a:ext cx="3538394" cy="1105748"/>
      </dsp:txXfrm>
    </dsp:sp>
    <dsp:sp modelId="{7A65BDCC-6AC4-47A2-8890-42BE93418FE8}">
      <dsp:nvSpPr>
        <dsp:cNvPr id="0" name=""/>
        <dsp:cNvSpPr/>
      </dsp:nvSpPr>
      <dsp:spPr>
        <a:xfrm>
          <a:off x="895" y="2095273"/>
          <a:ext cx="774023" cy="116103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6F3EB-E49A-4F43-841A-85FBD0E57324}">
      <dsp:nvSpPr>
        <dsp:cNvPr id="0" name=""/>
        <dsp:cNvSpPr/>
      </dsp:nvSpPr>
      <dsp:spPr>
        <a:xfrm>
          <a:off x="4031998" y="2254992"/>
          <a:ext cx="3538394" cy="11057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896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Proporcionará información de las ofertas de las diferentes Administraciones educativas, en régimen de enseñanza a distancia</a:t>
          </a:r>
        </a:p>
      </dsp:txBody>
      <dsp:txXfrm>
        <a:off x="4031998" y="2254992"/>
        <a:ext cx="3538394" cy="1105748"/>
      </dsp:txXfrm>
    </dsp:sp>
    <dsp:sp modelId="{9C10BAEC-16C1-482D-8D30-9D896AB72842}">
      <dsp:nvSpPr>
        <dsp:cNvPr id="0" name=""/>
        <dsp:cNvSpPr/>
      </dsp:nvSpPr>
      <dsp:spPr>
        <a:xfrm>
          <a:off x="3884565" y="2095273"/>
          <a:ext cx="774023" cy="116103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3000" r="-2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7C060-DDDB-44D6-824D-8C67ACC717A0}">
      <dsp:nvSpPr>
        <dsp:cNvPr id="0" name=""/>
        <dsp:cNvSpPr/>
      </dsp:nvSpPr>
      <dsp:spPr>
        <a:xfrm>
          <a:off x="2717" y="477257"/>
          <a:ext cx="1629966" cy="16299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F0F79-434B-4C5D-95B8-002C3F68F966}">
      <dsp:nvSpPr>
        <dsp:cNvPr id="0" name=""/>
        <dsp:cNvSpPr/>
      </dsp:nvSpPr>
      <dsp:spPr>
        <a:xfrm>
          <a:off x="104526" y="1266299"/>
          <a:ext cx="1932487" cy="2643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t>Evaluación módulos</a:t>
          </a:r>
          <a:endParaRPr lang="es-ES" sz="1800" kern="1200" dirty="0"/>
        </a:p>
        <a:p>
          <a:pPr marL="114300" lvl="1" indent="-114300" algn="l" defTabSz="622300">
            <a:lnSpc>
              <a:spcPct val="90000"/>
            </a:lnSpc>
            <a:spcBef>
              <a:spcPct val="0"/>
            </a:spcBef>
            <a:spcAft>
              <a:spcPct val="15000"/>
            </a:spcAft>
            <a:buChar char="••"/>
          </a:pPr>
          <a:r>
            <a:rPr lang="es-ES" sz="1400" kern="1200" dirty="0" smtClean="0"/>
            <a:t>se realizará tomando como referencia los objetivos, expresados en resultados de aprendizaje, y los criterios de evaluación</a:t>
          </a:r>
          <a:endParaRPr lang="es-ES" sz="1400" kern="1200" dirty="0"/>
        </a:p>
        <a:p>
          <a:pPr marL="114300" lvl="1" indent="-114300" algn="l" defTabSz="622300">
            <a:lnSpc>
              <a:spcPct val="90000"/>
            </a:lnSpc>
            <a:spcBef>
              <a:spcPct val="0"/>
            </a:spcBef>
            <a:spcAft>
              <a:spcPct val="15000"/>
            </a:spcAft>
            <a:buChar char="••"/>
          </a:pPr>
          <a:r>
            <a:rPr lang="es-ES" sz="1400" kern="1200" dirty="0" smtClean="0"/>
            <a:t>4 convocatorias</a:t>
          </a:r>
          <a:endParaRPr lang="es-ES" sz="1400" kern="1200" dirty="0"/>
        </a:p>
      </dsp:txBody>
      <dsp:txXfrm>
        <a:off x="161127" y="1322900"/>
        <a:ext cx="1819285" cy="2530489"/>
      </dsp:txXfrm>
    </dsp:sp>
    <dsp:sp modelId="{5F7620D6-7CAB-4F86-AFDF-31B82DCD6E79}">
      <dsp:nvSpPr>
        <dsp:cNvPr id="0" name=""/>
        <dsp:cNvSpPr/>
      </dsp:nvSpPr>
      <dsp:spPr>
        <a:xfrm>
          <a:off x="2066465" y="1108897"/>
          <a:ext cx="376638" cy="391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066465" y="1187229"/>
        <a:ext cx="263647" cy="234994"/>
      </dsp:txXfrm>
    </dsp:sp>
    <dsp:sp modelId="{CD9D6EE4-5634-47E0-881D-4FE40845150A}">
      <dsp:nvSpPr>
        <dsp:cNvPr id="0" name=""/>
        <dsp:cNvSpPr/>
      </dsp:nvSpPr>
      <dsp:spPr>
        <a:xfrm>
          <a:off x="2708792" y="477257"/>
          <a:ext cx="1629966" cy="162996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0E504-FF3A-4AE7-8FBD-0ABDBB34C89F}">
      <dsp:nvSpPr>
        <dsp:cNvPr id="0" name=""/>
        <dsp:cNvSpPr/>
      </dsp:nvSpPr>
      <dsp:spPr>
        <a:xfrm>
          <a:off x="2668721" y="1266299"/>
          <a:ext cx="2216248" cy="2643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err="1" smtClean="0"/>
            <a:t>fct</a:t>
          </a:r>
          <a:endParaRPr lang="es-ES" sz="2000" kern="1200" dirty="0"/>
        </a:p>
        <a:p>
          <a:pPr marL="114300" lvl="1" indent="-114300" algn="l" defTabSz="622300">
            <a:lnSpc>
              <a:spcPct val="90000"/>
            </a:lnSpc>
            <a:spcBef>
              <a:spcPct val="0"/>
            </a:spcBef>
            <a:spcAft>
              <a:spcPct val="15000"/>
            </a:spcAft>
            <a:buChar char="••"/>
          </a:pPr>
          <a:r>
            <a:rPr lang="es-ES" sz="1400" kern="1200" dirty="0" smtClean="0"/>
            <a:t>se calificará como apto o no apto</a:t>
          </a:r>
          <a:endParaRPr lang="es-ES" sz="1400" kern="1200" dirty="0"/>
        </a:p>
        <a:p>
          <a:pPr marL="114300" lvl="1" indent="-114300" algn="l" defTabSz="577850">
            <a:lnSpc>
              <a:spcPct val="90000"/>
            </a:lnSpc>
            <a:spcBef>
              <a:spcPct val="0"/>
            </a:spcBef>
            <a:spcAft>
              <a:spcPct val="15000"/>
            </a:spcAft>
            <a:buChar char="••"/>
          </a:pPr>
          <a:r>
            <a:rPr lang="es-ES" sz="1300" kern="1200" dirty="0" smtClean="0"/>
            <a:t>El tutor de empresa designado por el centro de trabajo para el periodo de estancia del alumno, colaborará con el tutor del centro educativo para la evaluación del módulo de </a:t>
          </a:r>
          <a:r>
            <a:rPr lang="es-ES" sz="1300" kern="1200" dirty="0" err="1" smtClean="0"/>
            <a:t>fct</a:t>
          </a:r>
          <a:endParaRPr lang="es-ES" sz="1300" kern="1200" dirty="0"/>
        </a:p>
        <a:p>
          <a:pPr marL="114300" lvl="1" indent="-114300" algn="l" defTabSz="577850">
            <a:lnSpc>
              <a:spcPct val="90000"/>
            </a:lnSpc>
            <a:spcBef>
              <a:spcPct val="0"/>
            </a:spcBef>
            <a:spcAft>
              <a:spcPct val="15000"/>
            </a:spcAft>
            <a:buChar char="••"/>
          </a:pPr>
          <a:r>
            <a:rPr lang="es-ES" sz="1300" kern="1200" dirty="0" smtClean="0"/>
            <a:t>2 convocatorias</a:t>
          </a:r>
          <a:endParaRPr lang="es-ES" sz="1300" kern="1200" dirty="0"/>
        </a:p>
      </dsp:txBody>
      <dsp:txXfrm>
        <a:off x="2733633" y="1331211"/>
        <a:ext cx="2086424" cy="2513867"/>
      </dsp:txXfrm>
    </dsp:sp>
    <dsp:sp modelId="{82A25AE2-2887-4C47-B663-5877D5BEEDBB}">
      <dsp:nvSpPr>
        <dsp:cNvPr id="0" name=""/>
        <dsp:cNvSpPr/>
      </dsp:nvSpPr>
      <dsp:spPr>
        <a:xfrm>
          <a:off x="4969737" y="1108897"/>
          <a:ext cx="416566" cy="391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969737" y="1187229"/>
        <a:ext cx="299069" cy="234994"/>
      </dsp:txXfrm>
    </dsp:sp>
    <dsp:sp modelId="{1B272D02-5DAA-44EF-B134-B197B3E071D2}">
      <dsp:nvSpPr>
        <dsp:cNvPr id="0" name=""/>
        <dsp:cNvSpPr/>
      </dsp:nvSpPr>
      <dsp:spPr>
        <a:xfrm>
          <a:off x="5528950" y="477257"/>
          <a:ext cx="1629966" cy="16299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0" r="-1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AEB7A-93D4-4720-954B-BA3BA1EDBFEE}">
      <dsp:nvSpPr>
        <dsp:cNvPr id="0" name=""/>
        <dsp:cNvSpPr/>
      </dsp:nvSpPr>
      <dsp:spPr>
        <a:xfrm>
          <a:off x="5552993" y="1266299"/>
          <a:ext cx="2088019" cy="26436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711200">
            <a:lnSpc>
              <a:spcPct val="90000"/>
            </a:lnSpc>
            <a:spcBef>
              <a:spcPct val="0"/>
            </a:spcBef>
            <a:spcAft>
              <a:spcPct val="35000"/>
            </a:spcAft>
          </a:pPr>
          <a:r>
            <a:rPr lang="es-ES" sz="1600" kern="1200" dirty="0" smtClean="0"/>
            <a:t>Enseñanzas a distancia</a:t>
          </a:r>
          <a:endParaRPr lang="es-ES" sz="1600" kern="1200" dirty="0"/>
        </a:p>
        <a:p>
          <a:pPr marL="114300" lvl="1" indent="-114300" algn="l" defTabSz="577850">
            <a:lnSpc>
              <a:spcPct val="90000"/>
            </a:lnSpc>
            <a:spcBef>
              <a:spcPct val="0"/>
            </a:spcBef>
            <a:spcAft>
              <a:spcPct val="15000"/>
            </a:spcAft>
            <a:buChar char="••"/>
          </a:pPr>
          <a:r>
            <a:rPr lang="es-ES" sz="1300" kern="1200" dirty="0" smtClean="0"/>
            <a:t>exigirá la superación de pruebas presenciales en centros autorizados</a:t>
          </a:r>
          <a:endParaRPr lang="es-ES" sz="1300" kern="1200" dirty="0"/>
        </a:p>
        <a:p>
          <a:pPr marL="57150" lvl="1" indent="-57150" algn="l" defTabSz="355600">
            <a:lnSpc>
              <a:spcPct val="90000"/>
            </a:lnSpc>
            <a:spcBef>
              <a:spcPct val="0"/>
            </a:spcBef>
            <a:spcAft>
              <a:spcPct val="15000"/>
            </a:spcAft>
            <a:buChar char="••"/>
          </a:pPr>
          <a:endParaRPr lang="es-ES" sz="800" kern="1200" dirty="0"/>
        </a:p>
        <a:p>
          <a:pPr marL="171450" lvl="1" indent="-171450" algn="l" defTabSz="711200">
            <a:lnSpc>
              <a:spcPct val="90000"/>
            </a:lnSpc>
            <a:spcBef>
              <a:spcPct val="0"/>
            </a:spcBef>
            <a:spcAft>
              <a:spcPct val="15000"/>
            </a:spcAft>
            <a:buChar char="••"/>
          </a:pPr>
          <a:r>
            <a:rPr lang="es-ES" sz="1600" kern="1200" dirty="0" smtClean="0"/>
            <a:t>Enseñanzas en alternancia</a:t>
          </a:r>
          <a:endParaRPr lang="es-ES" sz="1200" kern="1200" dirty="0"/>
        </a:p>
        <a:p>
          <a:pPr marL="114300" lvl="1" indent="-114300" algn="l" defTabSz="577850">
            <a:lnSpc>
              <a:spcPct val="90000"/>
            </a:lnSpc>
            <a:spcBef>
              <a:spcPct val="0"/>
            </a:spcBef>
            <a:spcAft>
              <a:spcPct val="15000"/>
            </a:spcAft>
            <a:buChar char="••"/>
          </a:pPr>
          <a:r>
            <a:rPr lang="es-ES" sz="1300" kern="1200" dirty="0" smtClean="0"/>
            <a:t>por el profesor responsable del módulo  en coordinación  con tutores </a:t>
          </a:r>
          <a:r>
            <a:rPr lang="es-ES" sz="1200" kern="1200" dirty="0" smtClean="0"/>
            <a:t>(centro-empresa)</a:t>
          </a:r>
          <a:endParaRPr lang="es-ES" sz="1200" kern="1200" dirty="0"/>
        </a:p>
        <a:p>
          <a:pPr marL="114300" lvl="1" indent="-114300" algn="l" defTabSz="533400">
            <a:lnSpc>
              <a:spcPct val="90000"/>
            </a:lnSpc>
            <a:spcBef>
              <a:spcPct val="0"/>
            </a:spcBef>
            <a:spcAft>
              <a:spcPct val="15000"/>
            </a:spcAft>
            <a:buChar char="••"/>
          </a:pPr>
          <a:endParaRPr lang="es-ES" sz="1200" kern="1200" dirty="0"/>
        </a:p>
      </dsp:txBody>
      <dsp:txXfrm>
        <a:off x="5614149" y="1327455"/>
        <a:ext cx="1965707" cy="252137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FAD97-BEF4-4CC4-94C2-C2DAEF79BA59}">
      <dsp:nvSpPr>
        <dsp:cNvPr id="0" name=""/>
        <dsp:cNvSpPr/>
      </dsp:nvSpPr>
      <dsp:spPr>
        <a:xfrm>
          <a:off x="2424891" y="535"/>
          <a:ext cx="4902871" cy="192858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Título de Técnico Superior</a:t>
          </a:r>
        </a:p>
        <a:p>
          <a:pPr lvl="0" algn="ctr" defTabSz="1066800">
            <a:lnSpc>
              <a:spcPct val="90000"/>
            </a:lnSpc>
            <a:spcBef>
              <a:spcPct val="0"/>
            </a:spcBef>
            <a:spcAft>
              <a:spcPct val="35000"/>
            </a:spcAft>
          </a:pPr>
          <a:r>
            <a:rPr lang="es-ES" sz="2400" kern="1200" smtClean="0"/>
            <a:t>Título de Técnico</a:t>
          </a:r>
        </a:p>
        <a:p>
          <a:pPr lvl="0" algn="l" defTabSz="1066800">
            <a:lnSpc>
              <a:spcPct val="90000"/>
            </a:lnSpc>
            <a:spcBef>
              <a:spcPct val="0"/>
            </a:spcBef>
            <a:spcAft>
              <a:spcPct val="35000"/>
            </a:spcAft>
          </a:pPr>
          <a:r>
            <a:rPr lang="es-ES" sz="1700" kern="1200" smtClean="0"/>
            <a:t>El alumno o la alumna que supere en su totalidad las enseñanzas de un ciclo formativo obtendrá un título de formación profesional</a:t>
          </a:r>
          <a:endParaRPr lang="es-ES" sz="1700" kern="1200" dirty="0"/>
        </a:p>
      </dsp:txBody>
      <dsp:txXfrm>
        <a:off x="2424891" y="535"/>
        <a:ext cx="4902871" cy="1928587"/>
      </dsp:txXfrm>
    </dsp:sp>
    <dsp:sp modelId="{F6571A8A-A7EC-424A-9A07-AC2017315864}">
      <dsp:nvSpPr>
        <dsp:cNvPr id="0" name=""/>
        <dsp:cNvSpPr/>
      </dsp:nvSpPr>
      <dsp:spPr>
        <a:xfrm>
          <a:off x="953157" y="313844"/>
          <a:ext cx="1291069" cy="13019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9525" cap="flat" cmpd="sng" algn="ctr">
          <a:solidFill>
            <a:schemeClr val="accent1">
              <a:shade val="80000"/>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41790A4D-D0DB-474A-BFA9-90AE9E4A1062}">
      <dsp:nvSpPr>
        <dsp:cNvPr id="0" name=""/>
        <dsp:cNvSpPr/>
      </dsp:nvSpPr>
      <dsp:spPr>
        <a:xfrm>
          <a:off x="953157" y="2247340"/>
          <a:ext cx="4902871" cy="192858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smtClean="0"/>
            <a:t>Certificado académico</a:t>
          </a:r>
        </a:p>
        <a:p>
          <a:pPr lvl="0" algn="l" defTabSz="977900">
            <a:lnSpc>
              <a:spcPct val="90000"/>
            </a:lnSpc>
            <a:spcBef>
              <a:spcPct val="0"/>
            </a:spcBef>
            <a:spcAft>
              <a:spcPct val="35000"/>
            </a:spcAft>
          </a:pPr>
          <a:r>
            <a:rPr lang="es-ES" sz="1600" kern="1200" smtClean="0"/>
            <a:t>Para quienes no superen en su totalidad las enseñanzas del ciclo formativo</a:t>
          </a:r>
          <a:endParaRPr lang="es-ES" sz="1600" kern="1200" dirty="0"/>
        </a:p>
        <a:p>
          <a:pPr marL="171450" lvl="1" indent="-171450" algn="l" defTabSz="711200">
            <a:lnSpc>
              <a:spcPct val="90000"/>
            </a:lnSpc>
            <a:spcBef>
              <a:spcPct val="0"/>
            </a:spcBef>
            <a:spcAft>
              <a:spcPct val="15000"/>
            </a:spcAft>
            <a:buChar char="••"/>
          </a:pPr>
          <a:r>
            <a:rPr lang="es-ES" sz="1600" kern="1200" dirty="0" smtClean="0"/>
            <a:t>módulos profesionales superados</a:t>
          </a:r>
          <a:endParaRPr lang="es-ES" sz="1600" kern="1200" dirty="0"/>
        </a:p>
        <a:p>
          <a:pPr marL="171450" lvl="1" indent="-171450" algn="l" defTabSz="711200">
            <a:lnSpc>
              <a:spcPct val="90000"/>
            </a:lnSpc>
            <a:spcBef>
              <a:spcPct val="0"/>
            </a:spcBef>
            <a:spcAft>
              <a:spcPct val="15000"/>
            </a:spcAft>
            <a:buChar char="••"/>
          </a:pPr>
          <a:r>
            <a:rPr lang="es-ES" sz="1600" kern="1200" dirty="0" smtClean="0"/>
            <a:t>relación entre módulos profesionales superados y las unidades de competencia acreditadas del CNCP</a:t>
          </a:r>
          <a:endParaRPr lang="es-ES" sz="1600" kern="1200" dirty="0"/>
        </a:p>
      </dsp:txBody>
      <dsp:txXfrm>
        <a:off x="953157" y="2247340"/>
        <a:ext cx="4902871" cy="1928587"/>
      </dsp:txXfrm>
    </dsp:sp>
    <dsp:sp modelId="{85A75E70-A122-4496-9329-401AD9C29283}">
      <dsp:nvSpPr>
        <dsp:cNvPr id="0" name=""/>
        <dsp:cNvSpPr/>
      </dsp:nvSpPr>
      <dsp:spPr>
        <a:xfrm>
          <a:off x="6036692" y="2560649"/>
          <a:ext cx="1291069" cy="130197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9525" cap="flat" cmpd="sng" algn="ctr">
          <a:solidFill>
            <a:schemeClr val="accent1">
              <a:shade val="80000"/>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2CF6E-0538-4558-9EC8-62A132E663E3}">
      <dsp:nvSpPr>
        <dsp:cNvPr id="0" name=""/>
        <dsp:cNvSpPr/>
      </dsp:nvSpPr>
      <dsp:spPr>
        <a:xfrm>
          <a:off x="0" y="0"/>
          <a:ext cx="77153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6FA9B-37BF-446F-9983-48DC5612F461}">
      <dsp:nvSpPr>
        <dsp:cNvPr id="0" name=""/>
        <dsp:cNvSpPr/>
      </dsp:nvSpPr>
      <dsp:spPr>
        <a:xfrm>
          <a:off x="0" y="0"/>
          <a:ext cx="1543060" cy="39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certificados académicos</a:t>
          </a:r>
          <a:endParaRPr lang="es-ES" sz="2200" kern="1200" dirty="0"/>
        </a:p>
      </dsp:txBody>
      <dsp:txXfrm>
        <a:off x="0" y="0"/>
        <a:ext cx="1543060" cy="3960440"/>
      </dsp:txXfrm>
    </dsp:sp>
    <dsp:sp modelId="{0576ECC6-89C1-496A-B010-C0D54FA4EB1C}">
      <dsp:nvSpPr>
        <dsp:cNvPr id="0" name=""/>
        <dsp:cNvSpPr/>
      </dsp:nvSpPr>
      <dsp:spPr>
        <a:xfrm>
          <a:off x="1658790" y="31182"/>
          <a:ext cx="6056512" cy="62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Datos personales</a:t>
          </a:r>
          <a:endParaRPr lang="es-ES" sz="1700" kern="1200" dirty="0"/>
        </a:p>
      </dsp:txBody>
      <dsp:txXfrm>
        <a:off x="1658790" y="31182"/>
        <a:ext cx="6056512" cy="623653"/>
      </dsp:txXfrm>
    </dsp:sp>
    <dsp:sp modelId="{EBE82F0B-EC38-42FD-9066-A8C815BB92FA}">
      <dsp:nvSpPr>
        <dsp:cNvPr id="0" name=""/>
        <dsp:cNvSpPr/>
      </dsp:nvSpPr>
      <dsp:spPr>
        <a:xfrm>
          <a:off x="1543060" y="654835"/>
          <a:ext cx="61722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ECBED-4BDE-4901-8ECF-611B19B474BF}">
      <dsp:nvSpPr>
        <dsp:cNvPr id="0" name=""/>
        <dsp:cNvSpPr/>
      </dsp:nvSpPr>
      <dsp:spPr>
        <a:xfrm>
          <a:off x="1658790" y="686018"/>
          <a:ext cx="6056512" cy="62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Datos del ciclo formativo, curso de especialización o programa formativo</a:t>
          </a:r>
          <a:endParaRPr lang="es-ES" sz="1700" kern="1200" dirty="0"/>
        </a:p>
      </dsp:txBody>
      <dsp:txXfrm>
        <a:off x="1658790" y="686018"/>
        <a:ext cx="6056512" cy="623653"/>
      </dsp:txXfrm>
    </dsp:sp>
    <dsp:sp modelId="{8AA329A2-D48E-4571-9D0B-E95DE4D89DF2}">
      <dsp:nvSpPr>
        <dsp:cNvPr id="0" name=""/>
        <dsp:cNvSpPr/>
      </dsp:nvSpPr>
      <dsp:spPr>
        <a:xfrm>
          <a:off x="1543060" y="1309671"/>
          <a:ext cx="61722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A0081-4E3C-4037-BB32-07C82D5FAD55}">
      <dsp:nvSpPr>
        <dsp:cNvPr id="0" name=""/>
        <dsp:cNvSpPr/>
      </dsp:nvSpPr>
      <dsp:spPr>
        <a:xfrm>
          <a:off x="1658790" y="1340854"/>
          <a:ext cx="6056512" cy="62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Datos del centro donde se han cursado los estudios</a:t>
          </a:r>
          <a:endParaRPr lang="es-ES" sz="1700" kern="1200" dirty="0"/>
        </a:p>
      </dsp:txBody>
      <dsp:txXfrm>
        <a:off x="1658790" y="1340854"/>
        <a:ext cx="6056512" cy="623653"/>
      </dsp:txXfrm>
    </dsp:sp>
    <dsp:sp modelId="{097E2D74-6812-4D14-9D37-7D162E0C95B5}">
      <dsp:nvSpPr>
        <dsp:cNvPr id="0" name=""/>
        <dsp:cNvSpPr/>
      </dsp:nvSpPr>
      <dsp:spPr>
        <a:xfrm>
          <a:off x="1543060" y="1964507"/>
          <a:ext cx="61722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4D89E-0D80-418F-918F-8EBF4B2D4FBA}">
      <dsp:nvSpPr>
        <dsp:cNvPr id="0" name=""/>
        <dsp:cNvSpPr/>
      </dsp:nvSpPr>
      <dsp:spPr>
        <a:xfrm>
          <a:off x="1658790" y="1995690"/>
          <a:ext cx="6056512" cy="62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Última calificación obtenida en cada módulo profesional. especificando el año y el número de la convocatoria</a:t>
          </a:r>
          <a:endParaRPr lang="es-ES" sz="1700" kern="1200" dirty="0"/>
        </a:p>
      </dsp:txBody>
      <dsp:txXfrm>
        <a:off x="1658790" y="1995690"/>
        <a:ext cx="6056512" cy="623653"/>
      </dsp:txXfrm>
    </dsp:sp>
    <dsp:sp modelId="{95332F14-7F0C-479B-AB31-BC0298FAC106}">
      <dsp:nvSpPr>
        <dsp:cNvPr id="0" name=""/>
        <dsp:cNvSpPr/>
      </dsp:nvSpPr>
      <dsp:spPr>
        <a:xfrm>
          <a:off x="1543060" y="2619343"/>
          <a:ext cx="61722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84DB0A-9BE0-47EC-9C26-3CD0A71BC118}">
      <dsp:nvSpPr>
        <dsp:cNvPr id="0" name=""/>
        <dsp:cNvSpPr/>
      </dsp:nvSpPr>
      <dsp:spPr>
        <a:xfrm>
          <a:off x="1658790" y="2650526"/>
          <a:ext cx="6056512" cy="62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Calificación final en el caso de finalización de las enseñanzas</a:t>
          </a:r>
          <a:endParaRPr lang="es-ES" sz="1700" kern="1200" dirty="0"/>
        </a:p>
      </dsp:txBody>
      <dsp:txXfrm>
        <a:off x="1658790" y="2650526"/>
        <a:ext cx="6056512" cy="623653"/>
      </dsp:txXfrm>
    </dsp:sp>
    <dsp:sp modelId="{4C5B78BD-CCE1-4AB2-9090-4B2DA2BE1654}">
      <dsp:nvSpPr>
        <dsp:cNvPr id="0" name=""/>
        <dsp:cNvSpPr/>
      </dsp:nvSpPr>
      <dsp:spPr>
        <a:xfrm>
          <a:off x="1543060" y="3274179"/>
          <a:ext cx="61722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89861-1808-4D36-AE93-B687197313CE}">
      <dsp:nvSpPr>
        <dsp:cNvPr id="0" name=""/>
        <dsp:cNvSpPr/>
      </dsp:nvSpPr>
      <dsp:spPr>
        <a:xfrm>
          <a:off x="1658790" y="3305362"/>
          <a:ext cx="6056512" cy="62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Las condiciones de acceso</a:t>
          </a:r>
          <a:endParaRPr lang="es-ES" sz="1700" kern="1200" dirty="0"/>
        </a:p>
      </dsp:txBody>
      <dsp:txXfrm>
        <a:off x="1658790" y="3305362"/>
        <a:ext cx="6056512" cy="623653"/>
      </dsp:txXfrm>
    </dsp:sp>
    <dsp:sp modelId="{BA42EFDE-01EE-40B7-9F34-6C27E55D32A5}">
      <dsp:nvSpPr>
        <dsp:cNvPr id="0" name=""/>
        <dsp:cNvSpPr/>
      </dsp:nvSpPr>
      <dsp:spPr>
        <a:xfrm>
          <a:off x="1543060" y="3929015"/>
          <a:ext cx="617224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B9FA-A3EA-4CEC-82AD-D5D0F22C18BB}">
      <dsp:nvSpPr>
        <dsp:cNvPr id="0" name=""/>
        <dsp:cNvSpPr/>
      </dsp:nvSpPr>
      <dsp:spPr>
        <a:xfrm rot="10800000">
          <a:off x="649989" y="1872"/>
          <a:ext cx="6486762" cy="873765"/>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306"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Portal todofp.es</a:t>
          </a:r>
          <a:endParaRPr lang="es-ES" sz="1900" kern="1200" dirty="0"/>
        </a:p>
      </dsp:txBody>
      <dsp:txXfrm rot="10800000">
        <a:off x="868430" y="1872"/>
        <a:ext cx="6268321" cy="873765"/>
      </dsp:txXfrm>
    </dsp:sp>
    <dsp:sp modelId="{1388F41A-E7F4-49D5-A897-2B122B7B594F}">
      <dsp:nvSpPr>
        <dsp:cNvPr id="0" name=""/>
        <dsp:cNvSpPr/>
      </dsp:nvSpPr>
      <dsp:spPr>
        <a:xfrm>
          <a:off x="88566" y="7124"/>
          <a:ext cx="873765" cy="8737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C3BD45A-223D-4169-937C-49D6159BC95A}">
      <dsp:nvSpPr>
        <dsp:cNvPr id="0" name=""/>
        <dsp:cNvSpPr/>
      </dsp:nvSpPr>
      <dsp:spPr>
        <a:xfrm rot="10800000">
          <a:off x="649989" y="1136463"/>
          <a:ext cx="6486762" cy="873765"/>
        </a:xfrm>
        <a:prstGeom prst="homePlat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306"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Ministerio de Educación, Ministerio de Trabajo e Inmigración,  Administraciones educativas y laborales</a:t>
          </a:r>
          <a:endParaRPr lang="es-ES" sz="1900" kern="1200" dirty="0"/>
        </a:p>
      </dsp:txBody>
      <dsp:txXfrm rot="10800000">
        <a:off x="868430" y="1136463"/>
        <a:ext cx="6268321" cy="873765"/>
      </dsp:txXfrm>
    </dsp:sp>
    <dsp:sp modelId="{907DF35D-B781-4743-AB5F-318DCB142A85}">
      <dsp:nvSpPr>
        <dsp:cNvPr id="0" name=""/>
        <dsp:cNvSpPr/>
      </dsp:nvSpPr>
      <dsp:spPr>
        <a:xfrm>
          <a:off x="88566" y="1141714"/>
          <a:ext cx="873765" cy="87376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19109DB-8B76-4159-9796-EDDA3CB93123}">
      <dsp:nvSpPr>
        <dsp:cNvPr id="0" name=""/>
        <dsp:cNvSpPr/>
      </dsp:nvSpPr>
      <dsp:spPr>
        <a:xfrm rot="10800000">
          <a:off x="649989" y="2271054"/>
          <a:ext cx="6486762" cy="873765"/>
        </a:xfrm>
        <a:prstGeom prst="homePlat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5306"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Centros integrados de formación profesional y los centros de referencia nacional</a:t>
          </a:r>
          <a:endParaRPr lang="es-ES" sz="1900" kern="1200" dirty="0"/>
        </a:p>
      </dsp:txBody>
      <dsp:txXfrm rot="10800000">
        <a:off x="868430" y="2271054"/>
        <a:ext cx="6268321" cy="873765"/>
      </dsp:txXfrm>
    </dsp:sp>
    <dsp:sp modelId="{BD6B0BC2-7B4D-4ABF-89B6-916A41506ED0}">
      <dsp:nvSpPr>
        <dsp:cNvPr id="0" name=""/>
        <dsp:cNvSpPr/>
      </dsp:nvSpPr>
      <dsp:spPr>
        <a:xfrm>
          <a:off x="88566" y="2272926"/>
          <a:ext cx="873765" cy="87376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21C9C-9E76-43FE-8EFA-346AB40FF785}">
      <dsp:nvSpPr>
        <dsp:cNvPr id="0" name=""/>
        <dsp:cNvSpPr/>
      </dsp:nvSpPr>
      <dsp:spPr>
        <a:xfrm>
          <a:off x="-4548125" y="-697382"/>
          <a:ext cx="5417921" cy="5417921"/>
        </a:xfrm>
        <a:prstGeom prst="blockArc">
          <a:avLst>
            <a:gd name="adj1" fmla="val 18900000"/>
            <a:gd name="adj2" fmla="val 2700000"/>
            <a:gd name="adj3" fmla="val 39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161BB4-619C-4B7C-B781-1E3FFFF6BFC1}">
      <dsp:nvSpPr>
        <dsp:cNvPr id="0" name=""/>
        <dsp:cNvSpPr/>
      </dsp:nvSpPr>
      <dsp:spPr>
        <a:xfrm>
          <a:off x="380763" y="251366"/>
          <a:ext cx="7207990" cy="5030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300"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Facilitar información y orientación sobre las diversas ofertas de formación</a:t>
          </a:r>
          <a:endParaRPr lang="es-ES" sz="1500" kern="1200" dirty="0"/>
        </a:p>
      </dsp:txBody>
      <dsp:txXfrm>
        <a:off x="380763" y="251366"/>
        <a:ext cx="7207990" cy="503055"/>
      </dsp:txXfrm>
    </dsp:sp>
    <dsp:sp modelId="{B3BEC0C0-0338-4E65-B6DE-E769A0C9CDE4}">
      <dsp:nvSpPr>
        <dsp:cNvPr id="0" name=""/>
        <dsp:cNvSpPr/>
      </dsp:nvSpPr>
      <dsp:spPr>
        <a:xfrm>
          <a:off x="66354" y="188484"/>
          <a:ext cx="628819" cy="62881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E70C7D3B-65D2-4BFF-8896-A5D882E1D3D2}">
      <dsp:nvSpPr>
        <dsp:cNvPr id="0" name=""/>
        <dsp:cNvSpPr/>
      </dsp:nvSpPr>
      <dsp:spPr>
        <a:xfrm>
          <a:off x="741238" y="1005708"/>
          <a:ext cx="6847515" cy="5030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300"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Facilitar información y orientación sobre el mercado laboral, tendencias laborales y oportunidades de autoempleo </a:t>
          </a:r>
          <a:endParaRPr lang="es-ES" sz="1500" kern="1200" dirty="0"/>
        </a:p>
      </dsp:txBody>
      <dsp:txXfrm>
        <a:off x="741238" y="1005708"/>
        <a:ext cx="6847515" cy="503055"/>
      </dsp:txXfrm>
    </dsp:sp>
    <dsp:sp modelId="{1C3547CA-7CD7-411F-8A6B-9E68F6EE2042}">
      <dsp:nvSpPr>
        <dsp:cNvPr id="0" name=""/>
        <dsp:cNvSpPr/>
      </dsp:nvSpPr>
      <dsp:spPr>
        <a:xfrm>
          <a:off x="426829" y="942826"/>
          <a:ext cx="628819" cy="62881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CC7B56A0-E675-4489-9CD8-AB28F4991D84}">
      <dsp:nvSpPr>
        <dsp:cNvPr id="0" name=""/>
        <dsp:cNvSpPr/>
      </dsp:nvSpPr>
      <dsp:spPr>
        <a:xfrm>
          <a:off x="851875" y="1760050"/>
          <a:ext cx="6736878" cy="5030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300"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Ofrecer información y orientación sobre naturaleza y las fases del procedimiento de evaluación y acreditación de  competencias profesionales</a:t>
          </a:r>
          <a:endParaRPr lang="es-ES" sz="1500" kern="1200" dirty="0"/>
        </a:p>
      </dsp:txBody>
      <dsp:txXfrm>
        <a:off x="851875" y="1760050"/>
        <a:ext cx="6736878" cy="503055"/>
      </dsp:txXfrm>
    </dsp:sp>
    <dsp:sp modelId="{37200DC9-8614-4A9A-A19C-190FD20243E3}">
      <dsp:nvSpPr>
        <dsp:cNvPr id="0" name=""/>
        <dsp:cNvSpPr/>
      </dsp:nvSpPr>
      <dsp:spPr>
        <a:xfrm>
          <a:off x="537465" y="1697168"/>
          <a:ext cx="628819" cy="62881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95BE22CD-C115-43EA-BFA3-95B7418E4FD3}">
      <dsp:nvSpPr>
        <dsp:cNvPr id="0" name=""/>
        <dsp:cNvSpPr/>
      </dsp:nvSpPr>
      <dsp:spPr>
        <a:xfrm>
          <a:off x="741238" y="2514392"/>
          <a:ext cx="6847515" cy="5030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300"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Orientar hacia la definición de los itinerarios formativos y profesionales</a:t>
          </a:r>
          <a:endParaRPr lang="es-ES" sz="1500" kern="1200" dirty="0"/>
        </a:p>
      </dsp:txBody>
      <dsp:txXfrm>
        <a:off x="741238" y="2514392"/>
        <a:ext cx="6847515" cy="503055"/>
      </dsp:txXfrm>
    </dsp:sp>
    <dsp:sp modelId="{30702BDB-BE04-44E1-86D9-77F7D81BDEC5}">
      <dsp:nvSpPr>
        <dsp:cNvPr id="0" name=""/>
        <dsp:cNvSpPr/>
      </dsp:nvSpPr>
      <dsp:spPr>
        <a:xfrm>
          <a:off x="426829" y="2451510"/>
          <a:ext cx="628819" cy="62881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D51814D0-1738-4BD3-ADC6-367EA1A80B7C}">
      <dsp:nvSpPr>
        <dsp:cNvPr id="0" name=""/>
        <dsp:cNvSpPr/>
      </dsp:nvSpPr>
      <dsp:spPr>
        <a:xfrm>
          <a:off x="380763" y="3268733"/>
          <a:ext cx="7207990" cy="50305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300" tIns="38100" rIns="38100" bIns="38100" numCol="1" spcCol="1270" anchor="ctr" anchorCtr="0">
          <a:noAutofit/>
        </a:bodyPr>
        <a:lstStyle/>
        <a:p>
          <a:pPr lvl="0" algn="l" defTabSz="666750">
            <a:lnSpc>
              <a:spcPct val="90000"/>
            </a:lnSpc>
            <a:spcBef>
              <a:spcPct val="0"/>
            </a:spcBef>
            <a:spcAft>
              <a:spcPct val="35000"/>
            </a:spcAft>
          </a:pPr>
          <a:r>
            <a:rPr lang="es-ES" sz="1500" kern="1200" dirty="0" smtClean="0"/>
            <a:t>Orientar al alumnado hacia los ciclos formativos que mejor se adapten a sus circunstancias personales </a:t>
          </a:r>
          <a:endParaRPr lang="es-ES" sz="1500" kern="1200" dirty="0"/>
        </a:p>
      </dsp:txBody>
      <dsp:txXfrm>
        <a:off x="380763" y="3268733"/>
        <a:ext cx="7207990" cy="503055"/>
      </dsp:txXfrm>
    </dsp:sp>
    <dsp:sp modelId="{67A1E972-B59D-47F2-A162-EB215A20486F}">
      <dsp:nvSpPr>
        <dsp:cNvPr id="0" name=""/>
        <dsp:cNvSpPr/>
      </dsp:nvSpPr>
      <dsp:spPr>
        <a:xfrm>
          <a:off x="66354" y="3205851"/>
          <a:ext cx="628819" cy="62881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D8EA-5711-4301-8788-12ECBA306034}">
      <dsp:nvSpPr>
        <dsp:cNvPr id="0" name=""/>
        <dsp:cNvSpPr/>
      </dsp:nvSpPr>
      <dsp:spPr>
        <a:xfrm>
          <a:off x="360038" y="1385"/>
          <a:ext cx="6984779" cy="5062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19050" rIns="28575" bIns="19050" numCol="1" spcCol="1270" anchor="ctr" anchorCtr="0">
          <a:noAutofit/>
        </a:bodyPr>
        <a:lstStyle/>
        <a:p>
          <a:pPr lvl="0" algn="l" defTabSz="666750">
            <a:lnSpc>
              <a:spcPct val="90000"/>
            </a:lnSpc>
            <a:spcBef>
              <a:spcPct val="0"/>
            </a:spcBef>
            <a:spcAft>
              <a:spcPts val="0"/>
            </a:spcAft>
          </a:pPr>
          <a:r>
            <a:rPr lang="es-ES_tradnl" sz="1500" b="0" i="0" u="none" kern="1200" dirty="0" smtClean="0"/>
            <a:t>Real Decreto 1147/2011, de 29 de julio, por el que se establece  la ordenación general  de la formación profesional del sistema educativo</a:t>
          </a:r>
          <a:endParaRPr lang="es-ES_tradnl" sz="1500" b="0" kern="1200" dirty="0"/>
        </a:p>
      </dsp:txBody>
      <dsp:txXfrm>
        <a:off x="374864" y="16211"/>
        <a:ext cx="6955127" cy="476554"/>
      </dsp:txXfrm>
    </dsp:sp>
    <dsp:sp modelId="{D368AEDD-6AC1-44CF-B3F4-B3C3245F0B00}">
      <dsp:nvSpPr>
        <dsp:cNvPr id="0" name=""/>
        <dsp:cNvSpPr/>
      </dsp:nvSpPr>
      <dsp:spPr>
        <a:xfrm>
          <a:off x="1058516" y="507592"/>
          <a:ext cx="471241" cy="241091"/>
        </a:xfrm>
        <a:custGeom>
          <a:avLst/>
          <a:gdLst/>
          <a:ahLst/>
          <a:cxnLst/>
          <a:rect l="0" t="0" r="0" b="0"/>
          <a:pathLst>
            <a:path>
              <a:moveTo>
                <a:pt x="0" y="0"/>
              </a:moveTo>
              <a:lnTo>
                <a:pt x="0" y="241091"/>
              </a:lnTo>
              <a:lnTo>
                <a:pt x="471241" y="2410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EDE1C-7673-4E1B-8DE1-59C09FA4951C}">
      <dsp:nvSpPr>
        <dsp:cNvPr id="0" name=""/>
        <dsp:cNvSpPr/>
      </dsp:nvSpPr>
      <dsp:spPr>
        <a:xfrm>
          <a:off x="1529757" y="586912"/>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PRELIMINAR. Disposiciones generales</a:t>
          </a:r>
          <a:endParaRPr lang="es-ES_tradnl" sz="1700" b="0" kern="1200" dirty="0"/>
        </a:p>
      </dsp:txBody>
      <dsp:txXfrm>
        <a:off x="1539233" y="596388"/>
        <a:ext cx="5389669" cy="304591"/>
      </dsp:txXfrm>
    </dsp:sp>
    <dsp:sp modelId="{29824C48-8DA1-4463-A2AE-09715FB0FFC1}">
      <dsp:nvSpPr>
        <dsp:cNvPr id="0" name=""/>
        <dsp:cNvSpPr/>
      </dsp:nvSpPr>
      <dsp:spPr>
        <a:xfrm>
          <a:off x="1058516" y="507592"/>
          <a:ext cx="471241" cy="645521"/>
        </a:xfrm>
        <a:custGeom>
          <a:avLst/>
          <a:gdLst/>
          <a:ahLst/>
          <a:cxnLst/>
          <a:rect l="0" t="0" r="0" b="0"/>
          <a:pathLst>
            <a:path>
              <a:moveTo>
                <a:pt x="0" y="0"/>
              </a:moveTo>
              <a:lnTo>
                <a:pt x="0" y="645521"/>
              </a:lnTo>
              <a:lnTo>
                <a:pt x="471241" y="645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38D92-51C4-493A-BD47-7C2A072A5ADB}">
      <dsp:nvSpPr>
        <dsp:cNvPr id="0" name=""/>
        <dsp:cNvSpPr/>
      </dsp:nvSpPr>
      <dsp:spPr>
        <a:xfrm>
          <a:off x="1529757" y="991342"/>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I. Las enseñanzas de formación profesional</a:t>
          </a:r>
          <a:endParaRPr lang="es-ES_tradnl" sz="1700" b="0" kern="1200" dirty="0"/>
        </a:p>
      </dsp:txBody>
      <dsp:txXfrm>
        <a:off x="1539233" y="1000818"/>
        <a:ext cx="5389669" cy="304591"/>
      </dsp:txXfrm>
    </dsp:sp>
    <dsp:sp modelId="{DC5AB47C-2E5C-454D-BE2C-6B0335C13C0E}">
      <dsp:nvSpPr>
        <dsp:cNvPr id="0" name=""/>
        <dsp:cNvSpPr/>
      </dsp:nvSpPr>
      <dsp:spPr>
        <a:xfrm>
          <a:off x="1058516" y="507592"/>
          <a:ext cx="471241" cy="1049951"/>
        </a:xfrm>
        <a:custGeom>
          <a:avLst/>
          <a:gdLst/>
          <a:ahLst/>
          <a:cxnLst/>
          <a:rect l="0" t="0" r="0" b="0"/>
          <a:pathLst>
            <a:path>
              <a:moveTo>
                <a:pt x="0" y="0"/>
              </a:moveTo>
              <a:lnTo>
                <a:pt x="0" y="1049951"/>
              </a:lnTo>
              <a:lnTo>
                <a:pt x="471241" y="1049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D3400-CC11-4497-A378-E91398038292}">
      <dsp:nvSpPr>
        <dsp:cNvPr id="0" name=""/>
        <dsp:cNvSpPr/>
      </dsp:nvSpPr>
      <dsp:spPr>
        <a:xfrm>
          <a:off x="1529757" y="1395772"/>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II. Títulos de formación profesional</a:t>
          </a:r>
          <a:endParaRPr lang="es-ES_tradnl" sz="1700" b="0" kern="1200" dirty="0"/>
        </a:p>
      </dsp:txBody>
      <dsp:txXfrm>
        <a:off x="1539233" y="1405248"/>
        <a:ext cx="5389669" cy="304591"/>
      </dsp:txXfrm>
    </dsp:sp>
    <dsp:sp modelId="{8411BB81-4A18-4E39-9268-FB4242F36DEA}">
      <dsp:nvSpPr>
        <dsp:cNvPr id="0" name=""/>
        <dsp:cNvSpPr/>
      </dsp:nvSpPr>
      <dsp:spPr>
        <a:xfrm>
          <a:off x="1058516" y="507592"/>
          <a:ext cx="471241" cy="1454380"/>
        </a:xfrm>
        <a:custGeom>
          <a:avLst/>
          <a:gdLst/>
          <a:ahLst/>
          <a:cxnLst/>
          <a:rect l="0" t="0" r="0" b="0"/>
          <a:pathLst>
            <a:path>
              <a:moveTo>
                <a:pt x="0" y="0"/>
              </a:moveTo>
              <a:lnTo>
                <a:pt x="0" y="1454380"/>
              </a:lnTo>
              <a:lnTo>
                <a:pt x="471241" y="1454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F2FB6-1976-489C-B6A0-8AC9EBA3BA46}">
      <dsp:nvSpPr>
        <dsp:cNvPr id="0" name=""/>
        <dsp:cNvSpPr/>
      </dsp:nvSpPr>
      <dsp:spPr>
        <a:xfrm>
          <a:off x="1529757" y="1800201"/>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III. Régimen de convalidaciones y exenciones</a:t>
          </a:r>
          <a:endParaRPr lang="es-ES_tradnl" sz="1700" b="0" kern="1200" dirty="0"/>
        </a:p>
      </dsp:txBody>
      <dsp:txXfrm>
        <a:off x="1539233" y="1809677"/>
        <a:ext cx="5389669" cy="304591"/>
      </dsp:txXfrm>
    </dsp:sp>
    <dsp:sp modelId="{F06EEFCB-C712-4B7B-ABE7-6B4E96C228D0}">
      <dsp:nvSpPr>
        <dsp:cNvPr id="0" name=""/>
        <dsp:cNvSpPr/>
      </dsp:nvSpPr>
      <dsp:spPr>
        <a:xfrm>
          <a:off x="1058516" y="507592"/>
          <a:ext cx="471241" cy="1858810"/>
        </a:xfrm>
        <a:custGeom>
          <a:avLst/>
          <a:gdLst/>
          <a:ahLst/>
          <a:cxnLst/>
          <a:rect l="0" t="0" r="0" b="0"/>
          <a:pathLst>
            <a:path>
              <a:moveTo>
                <a:pt x="0" y="0"/>
              </a:moveTo>
              <a:lnTo>
                <a:pt x="0" y="1858810"/>
              </a:lnTo>
              <a:lnTo>
                <a:pt x="471241" y="1858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5F9C0-FD10-4235-9D31-E6F2774866F6}">
      <dsp:nvSpPr>
        <dsp:cNvPr id="0" name=""/>
        <dsp:cNvSpPr/>
      </dsp:nvSpPr>
      <dsp:spPr>
        <a:xfrm>
          <a:off x="1529757" y="2204631"/>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IV. La oferta y los centros de formación profesional</a:t>
          </a:r>
          <a:endParaRPr lang="es-ES_tradnl" sz="1700" b="0" kern="1200" dirty="0"/>
        </a:p>
      </dsp:txBody>
      <dsp:txXfrm>
        <a:off x="1539233" y="2214107"/>
        <a:ext cx="5389669" cy="304591"/>
      </dsp:txXfrm>
    </dsp:sp>
    <dsp:sp modelId="{DFE05548-23E2-44A6-9C3E-FCB66D6646BA}">
      <dsp:nvSpPr>
        <dsp:cNvPr id="0" name=""/>
        <dsp:cNvSpPr/>
      </dsp:nvSpPr>
      <dsp:spPr>
        <a:xfrm>
          <a:off x="1058516" y="507592"/>
          <a:ext cx="471241" cy="2263240"/>
        </a:xfrm>
        <a:custGeom>
          <a:avLst/>
          <a:gdLst/>
          <a:ahLst/>
          <a:cxnLst/>
          <a:rect l="0" t="0" r="0" b="0"/>
          <a:pathLst>
            <a:path>
              <a:moveTo>
                <a:pt x="0" y="0"/>
              </a:moveTo>
              <a:lnTo>
                <a:pt x="0" y="2263240"/>
              </a:lnTo>
              <a:lnTo>
                <a:pt x="471241" y="22632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36504-D82F-4C90-BECE-42CDC3CC8907}">
      <dsp:nvSpPr>
        <dsp:cNvPr id="0" name=""/>
        <dsp:cNvSpPr/>
      </dsp:nvSpPr>
      <dsp:spPr>
        <a:xfrm>
          <a:off x="1529757" y="2609061"/>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V. Evaluación y acreditación de las enseñanzas</a:t>
          </a:r>
          <a:endParaRPr lang="es-ES_tradnl" sz="1700" b="0" kern="1200" dirty="0"/>
        </a:p>
      </dsp:txBody>
      <dsp:txXfrm>
        <a:off x="1539233" y="2618537"/>
        <a:ext cx="5389669" cy="304591"/>
      </dsp:txXfrm>
    </dsp:sp>
    <dsp:sp modelId="{C5A5394F-01DD-4072-8B52-17E2E3EDA487}">
      <dsp:nvSpPr>
        <dsp:cNvPr id="0" name=""/>
        <dsp:cNvSpPr/>
      </dsp:nvSpPr>
      <dsp:spPr>
        <a:xfrm>
          <a:off x="1058516" y="507592"/>
          <a:ext cx="471241" cy="2667670"/>
        </a:xfrm>
        <a:custGeom>
          <a:avLst/>
          <a:gdLst/>
          <a:ahLst/>
          <a:cxnLst/>
          <a:rect l="0" t="0" r="0" b="0"/>
          <a:pathLst>
            <a:path>
              <a:moveTo>
                <a:pt x="0" y="0"/>
              </a:moveTo>
              <a:lnTo>
                <a:pt x="0" y="2667670"/>
              </a:lnTo>
              <a:lnTo>
                <a:pt x="471241" y="26676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5326A-C7A7-42E0-80FB-589F714EA95A}">
      <dsp:nvSpPr>
        <dsp:cNvPr id="0" name=""/>
        <dsp:cNvSpPr/>
      </dsp:nvSpPr>
      <dsp:spPr>
        <a:xfrm>
          <a:off x="1529757" y="3013490"/>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es-ES_tradnl" sz="1700" b="0" i="0" kern="1200" dirty="0" smtClean="0"/>
            <a:t>Título VI. Información y orientación profesional</a:t>
          </a:r>
          <a:endParaRPr lang="es-ES_tradnl" sz="1700" b="0" kern="1200" dirty="0"/>
        </a:p>
      </dsp:txBody>
      <dsp:txXfrm>
        <a:off x="1539233" y="3022966"/>
        <a:ext cx="5389669" cy="304591"/>
      </dsp:txXfrm>
    </dsp:sp>
    <dsp:sp modelId="{3B4D541F-2243-4705-BE0D-52C754EA9BF9}">
      <dsp:nvSpPr>
        <dsp:cNvPr id="0" name=""/>
        <dsp:cNvSpPr/>
      </dsp:nvSpPr>
      <dsp:spPr>
        <a:xfrm>
          <a:off x="1058516" y="507592"/>
          <a:ext cx="471241" cy="3072099"/>
        </a:xfrm>
        <a:custGeom>
          <a:avLst/>
          <a:gdLst/>
          <a:ahLst/>
          <a:cxnLst/>
          <a:rect l="0" t="0" r="0" b="0"/>
          <a:pathLst>
            <a:path>
              <a:moveTo>
                <a:pt x="0" y="0"/>
              </a:moveTo>
              <a:lnTo>
                <a:pt x="0" y="3072099"/>
              </a:lnTo>
              <a:lnTo>
                <a:pt x="471241" y="3072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09FD07-CBF7-4B25-8ADE-39063E8072BE}">
      <dsp:nvSpPr>
        <dsp:cNvPr id="0" name=""/>
        <dsp:cNvSpPr/>
      </dsp:nvSpPr>
      <dsp:spPr>
        <a:xfrm>
          <a:off x="1529757" y="3417920"/>
          <a:ext cx="5408621" cy="3235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s-ES_tradnl" sz="1400" b="0" i="0" kern="1200" dirty="0" smtClean="0"/>
            <a:t>Título VII. La calidad en la formación profesional del sistema educativo</a:t>
          </a:r>
          <a:endParaRPr lang="es-ES_tradnl" sz="1400" b="0" kern="1200" dirty="0"/>
        </a:p>
      </dsp:txBody>
      <dsp:txXfrm>
        <a:off x="1539233" y="3427396"/>
        <a:ext cx="5389669" cy="30459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59089-BB72-4207-B4E4-D4D7FE1CFD30}">
      <dsp:nvSpPr>
        <dsp:cNvPr id="0" name=""/>
        <dsp:cNvSpPr/>
      </dsp:nvSpPr>
      <dsp:spPr>
        <a:xfrm>
          <a:off x="853134" y="235176"/>
          <a:ext cx="1784576" cy="1784576"/>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Incentivar el esfuerzo de los centros</a:t>
          </a:r>
          <a:endParaRPr lang="es-ES" sz="1600" kern="1200" dirty="0"/>
        </a:p>
      </dsp:txBody>
      <dsp:txXfrm>
        <a:off x="1375824" y="757866"/>
        <a:ext cx="1261886" cy="1261886"/>
      </dsp:txXfrm>
    </dsp:sp>
    <dsp:sp modelId="{88A3C2C0-43CF-4718-A669-065831E43299}">
      <dsp:nvSpPr>
        <dsp:cNvPr id="0" name=""/>
        <dsp:cNvSpPr/>
      </dsp:nvSpPr>
      <dsp:spPr>
        <a:xfrm rot="5400000">
          <a:off x="2720139" y="235176"/>
          <a:ext cx="1784576" cy="1784576"/>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Promover la colaboración con empresas</a:t>
          </a:r>
          <a:endParaRPr lang="es-ES" sz="1400" kern="1200" dirty="0"/>
        </a:p>
      </dsp:txBody>
      <dsp:txXfrm rot="-5400000">
        <a:off x="2720139" y="757866"/>
        <a:ext cx="1261886" cy="1261886"/>
      </dsp:txXfrm>
    </dsp:sp>
    <dsp:sp modelId="{EDEBB9FE-ECA3-447A-B6F6-A6569CC98077}">
      <dsp:nvSpPr>
        <dsp:cNvPr id="0" name=""/>
        <dsp:cNvSpPr/>
      </dsp:nvSpPr>
      <dsp:spPr>
        <a:xfrm rot="10800000">
          <a:off x="2720139" y="2102180"/>
          <a:ext cx="1784576" cy="1784576"/>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Potenciar la innovación</a:t>
          </a:r>
          <a:endParaRPr lang="es-ES" sz="1600" kern="1200" dirty="0"/>
        </a:p>
      </dsp:txBody>
      <dsp:txXfrm rot="10800000">
        <a:off x="2720139" y="2102180"/>
        <a:ext cx="1261886" cy="1261886"/>
      </dsp:txXfrm>
    </dsp:sp>
    <dsp:sp modelId="{40D6DFEE-36FF-4559-8E73-665E6D68F05E}">
      <dsp:nvSpPr>
        <dsp:cNvPr id="0" name=""/>
        <dsp:cNvSpPr/>
      </dsp:nvSpPr>
      <dsp:spPr>
        <a:xfrm rot="16200000">
          <a:off x="853134" y="2102180"/>
          <a:ext cx="1784576" cy="1784576"/>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t>incrementar  participación estudiantes, trabajadores, profesorado</a:t>
          </a:r>
          <a:endParaRPr lang="es-ES" sz="1400" kern="1200" dirty="0"/>
        </a:p>
      </dsp:txBody>
      <dsp:txXfrm rot="5400000">
        <a:off x="1375824" y="2102180"/>
        <a:ext cx="1261886" cy="1261886"/>
      </dsp:txXfrm>
    </dsp:sp>
    <dsp:sp modelId="{7C89F3D6-DC87-4F1D-A4C1-C5EA253092A5}">
      <dsp:nvSpPr>
        <dsp:cNvPr id="0" name=""/>
        <dsp:cNvSpPr/>
      </dsp:nvSpPr>
      <dsp:spPr>
        <a:xfrm>
          <a:off x="2370848" y="1690038"/>
          <a:ext cx="616152" cy="535785"/>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C513663-D243-4BA5-B9FF-8BAEEC28E8A7}">
      <dsp:nvSpPr>
        <dsp:cNvPr id="0" name=""/>
        <dsp:cNvSpPr/>
      </dsp:nvSpPr>
      <dsp:spPr>
        <a:xfrm rot="10800000">
          <a:off x="2370848" y="1896109"/>
          <a:ext cx="616152" cy="535785"/>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56D92-1622-4026-BF50-D43592C42A36}">
      <dsp:nvSpPr>
        <dsp:cNvPr id="0" name=""/>
        <dsp:cNvSpPr/>
      </dsp:nvSpPr>
      <dsp:spPr>
        <a:xfrm>
          <a:off x="0" y="0"/>
          <a:ext cx="5370003"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D21BD97-8BD7-4194-84E6-2E52FDB8170C}">
      <dsp:nvSpPr>
        <dsp:cNvPr id="0" name=""/>
        <dsp:cNvSpPr/>
      </dsp:nvSpPr>
      <dsp:spPr>
        <a:xfrm>
          <a:off x="0" y="0"/>
          <a:ext cx="1074000" cy="379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S" sz="2300" kern="1200" dirty="0" smtClean="0">
              <a:solidFill>
                <a:srgbClr val="002060"/>
              </a:solidFill>
            </a:rPr>
            <a:t>Calidad</a:t>
          </a:r>
          <a:endParaRPr lang="es-ES" sz="2300" kern="1200" dirty="0">
            <a:solidFill>
              <a:srgbClr val="002060"/>
            </a:solidFill>
          </a:endParaRPr>
        </a:p>
      </dsp:txBody>
      <dsp:txXfrm>
        <a:off x="0" y="0"/>
        <a:ext cx="1074000" cy="3794653"/>
      </dsp:txXfrm>
    </dsp:sp>
    <dsp:sp modelId="{18F964C6-7662-4216-AD92-AC6CE6DC673F}">
      <dsp:nvSpPr>
        <dsp:cNvPr id="0" name=""/>
        <dsp:cNvSpPr/>
      </dsp:nvSpPr>
      <dsp:spPr>
        <a:xfrm>
          <a:off x="1154550" y="44607"/>
          <a:ext cx="4215452" cy="89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Convertir la formación profesional del sistema educativo en un referente de calidad de manera que goce de la máxima confianza del alumnado, del tejido empresarial y de la sociedad en general</a:t>
          </a:r>
          <a:endParaRPr lang="es-ES" sz="1400" kern="1200" dirty="0"/>
        </a:p>
      </dsp:txBody>
      <dsp:txXfrm>
        <a:off x="1154550" y="44607"/>
        <a:ext cx="4215452" cy="892151"/>
      </dsp:txXfrm>
    </dsp:sp>
    <dsp:sp modelId="{DFED4FE6-00F0-496B-8CB7-B5E416629F56}">
      <dsp:nvSpPr>
        <dsp:cNvPr id="0" name=""/>
        <dsp:cNvSpPr/>
      </dsp:nvSpPr>
      <dsp:spPr>
        <a:xfrm>
          <a:off x="1074000" y="936758"/>
          <a:ext cx="42960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2D1DEDF-6844-4701-926B-2CE3E04E2B09}">
      <dsp:nvSpPr>
        <dsp:cNvPr id="0" name=""/>
        <dsp:cNvSpPr/>
      </dsp:nvSpPr>
      <dsp:spPr>
        <a:xfrm>
          <a:off x="1154550" y="981366"/>
          <a:ext cx="4215452" cy="89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Fomentar la cultura de la mejora y aseguramiento de la calidad e innovación en la formación profesional del sistema educativo</a:t>
          </a:r>
          <a:endParaRPr lang="es-ES" sz="1400" kern="1200" dirty="0"/>
        </a:p>
      </dsp:txBody>
      <dsp:txXfrm>
        <a:off x="1154550" y="981366"/>
        <a:ext cx="4215452" cy="892151"/>
      </dsp:txXfrm>
    </dsp:sp>
    <dsp:sp modelId="{1C617D5F-60C8-46AC-B869-5CB053F795D7}">
      <dsp:nvSpPr>
        <dsp:cNvPr id="0" name=""/>
        <dsp:cNvSpPr/>
      </dsp:nvSpPr>
      <dsp:spPr>
        <a:xfrm>
          <a:off x="1074000" y="1873517"/>
          <a:ext cx="42960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67DA9AD0-C477-4F79-AF68-921E67A7E253}">
      <dsp:nvSpPr>
        <dsp:cNvPr id="0" name=""/>
        <dsp:cNvSpPr/>
      </dsp:nvSpPr>
      <dsp:spPr>
        <a:xfrm>
          <a:off x="1154550" y="1918124"/>
          <a:ext cx="4215452" cy="89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Proponer estrategias y coordinar acciones y medidas de planificación, desarrollo y evaluación conducentes a mejorar la calidad de la enseñanza y de los servicios de la formación profesional del sistema educativo</a:t>
          </a:r>
          <a:endParaRPr lang="es-ES" sz="1400" kern="1200" dirty="0"/>
        </a:p>
      </dsp:txBody>
      <dsp:txXfrm>
        <a:off x="1154550" y="1918124"/>
        <a:ext cx="4215452" cy="892151"/>
      </dsp:txXfrm>
    </dsp:sp>
    <dsp:sp modelId="{3B451161-EF8F-4F2B-81A9-D08CB26EFDEC}">
      <dsp:nvSpPr>
        <dsp:cNvPr id="0" name=""/>
        <dsp:cNvSpPr/>
      </dsp:nvSpPr>
      <dsp:spPr>
        <a:xfrm>
          <a:off x="1074000" y="2810275"/>
          <a:ext cx="42960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F43A25F3-903A-415E-8B9F-86B33715B216}">
      <dsp:nvSpPr>
        <dsp:cNvPr id="0" name=""/>
        <dsp:cNvSpPr/>
      </dsp:nvSpPr>
      <dsp:spPr>
        <a:xfrm>
          <a:off x="1154550" y="2854883"/>
          <a:ext cx="4215452" cy="89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Desarrollar procedimientos para el seguimiento y evaluación de la mejora continua de la formación profesional</a:t>
          </a:r>
          <a:endParaRPr lang="es-ES" sz="1400" kern="1200" dirty="0"/>
        </a:p>
      </dsp:txBody>
      <dsp:txXfrm>
        <a:off x="1154550" y="2854883"/>
        <a:ext cx="4215452" cy="892151"/>
      </dsp:txXfrm>
    </dsp:sp>
    <dsp:sp modelId="{CFA933BB-4757-4143-83AB-F7B7ED82C744}">
      <dsp:nvSpPr>
        <dsp:cNvPr id="0" name=""/>
        <dsp:cNvSpPr/>
      </dsp:nvSpPr>
      <dsp:spPr>
        <a:xfrm>
          <a:off x="1074000" y="3747034"/>
          <a:ext cx="42960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6A73D-53C4-48EC-8FA6-7455132144F1}">
      <dsp:nvSpPr>
        <dsp:cNvPr id="0" name=""/>
        <dsp:cNvSpPr/>
      </dsp:nvSpPr>
      <dsp:spPr>
        <a:xfrm>
          <a:off x="0" y="0"/>
          <a:ext cx="6090084" cy="3719155"/>
        </a:xfrm>
        <a:prstGeom prst="roundRect">
          <a:avLst>
            <a:gd name="adj" fmla="val 85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2886478" numCol="1" spcCol="1270" anchor="t" anchorCtr="0">
          <a:noAutofit/>
        </a:bodyPr>
        <a:lstStyle/>
        <a:p>
          <a:pPr lvl="0" algn="l" defTabSz="246063">
            <a:lnSpc>
              <a:spcPct val="90000"/>
            </a:lnSpc>
            <a:spcBef>
              <a:spcPct val="0"/>
            </a:spcBef>
            <a:spcAft>
              <a:spcPct val="35000"/>
            </a:spcAft>
          </a:pPr>
          <a:r>
            <a:rPr lang="es-ES" sz="1700" kern="1200" dirty="0" smtClean="0"/>
            <a:t>FP grado superior </a:t>
          </a:r>
        </a:p>
        <a:p>
          <a:pPr lvl="0" algn="l" defTabSz="246063">
            <a:lnSpc>
              <a:spcPct val="90000"/>
            </a:lnSpc>
            <a:spcBef>
              <a:spcPct val="0"/>
            </a:spcBef>
            <a:spcAft>
              <a:spcPct val="35000"/>
            </a:spcAft>
          </a:pPr>
          <a:r>
            <a:rPr lang="es-ES" sz="1700" kern="1200" dirty="0" smtClean="0"/>
            <a:t>entornos integrados de trabajo conjunto</a:t>
          </a:r>
        </a:p>
      </dsp:txBody>
      <dsp:txXfrm>
        <a:off x="92591" y="92591"/>
        <a:ext cx="5904902" cy="3533973"/>
      </dsp:txXfrm>
    </dsp:sp>
    <dsp:sp modelId="{613023AA-FA7C-4265-8F51-A002655938F8}">
      <dsp:nvSpPr>
        <dsp:cNvPr id="0" name=""/>
        <dsp:cNvSpPr/>
      </dsp:nvSpPr>
      <dsp:spPr>
        <a:xfrm>
          <a:off x="152252" y="929788"/>
          <a:ext cx="5785579" cy="2603408"/>
        </a:xfrm>
        <a:prstGeom prst="roundRect">
          <a:avLst>
            <a:gd name="adj" fmla="val 10500"/>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1653164" numCol="1" spcCol="1270" anchor="t" anchorCtr="0">
          <a:noAutofit/>
        </a:bodyPr>
        <a:lstStyle/>
        <a:p>
          <a:pPr lvl="0" algn="l" defTabSz="977900">
            <a:lnSpc>
              <a:spcPct val="90000"/>
            </a:lnSpc>
            <a:spcBef>
              <a:spcPct val="0"/>
            </a:spcBef>
            <a:spcAft>
              <a:spcPct val="35000"/>
            </a:spcAft>
          </a:pPr>
          <a:r>
            <a:rPr lang="es-ES" sz="2200" kern="1200" dirty="0" smtClean="0"/>
            <a:t>innovación científica y empresarial</a:t>
          </a:r>
          <a:endParaRPr lang="es-ES" sz="2200" kern="1200" dirty="0"/>
        </a:p>
      </dsp:txBody>
      <dsp:txXfrm>
        <a:off x="232316" y="1009852"/>
        <a:ext cx="5625451" cy="2443280"/>
      </dsp:txXfrm>
    </dsp:sp>
    <dsp:sp modelId="{A1F80A15-B29A-4619-9175-6779D6AB9E64}">
      <dsp:nvSpPr>
        <dsp:cNvPr id="0" name=""/>
        <dsp:cNvSpPr/>
      </dsp:nvSpPr>
      <dsp:spPr>
        <a:xfrm>
          <a:off x="296891" y="1840981"/>
          <a:ext cx="1157115" cy="478764"/>
        </a:xfrm>
        <a:prstGeom prst="roundRect">
          <a:avLst>
            <a:gd name="adj" fmla="val 10500"/>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Centros FP</a:t>
          </a:r>
          <a:endParaRPr lang="es-ES" sz="1500" kern="1200" dirty="0"/>
        </a:p>
      </dsp:txBody>
      <dsp:txXfrm>
        <a:off x="311615" y="1855705"/>
        <a:ext cx="1127667" cy="449316"/>
      </dsp:txXfrm>
    </dsp:sp>
    <dsp:sp modelId="{EE204058-21A3-43E2-9072-644DA55D3562}">
      <dsp:nvSpPr>
        <dsp:cNvPr id="0" name=""/>
        <dsp:cNvSpPr/>
      </dsp:nvSpPr>
      <dsp:spPr>
        <a:xfrm>
          <a:off x="296891" y="2348962"/>
          <a:ext cx="1157115" cy="478764"/>
        </a:xfrm>
        <a:prstGeom prst="roundRect">
          <a:avLst>
            <a:gd name="adj" fmla="val 10500"/>
          </a:avLst>
        </a:prstGeom>
        <a:solidFill>
          <a:schemeClr val="lt1">
            <a:alpha val="90000"/>
            <a:hueOff val="0"/>
            <a:satOff val="0"/>
            <a:lumOff val="0"/>
            <a:alphaOff val="0"/>
          </a:schemeClr>
        </a:solidFill>
        <a:ln w="9525" cap="flat" cmpd="sng" algn="ctr">
          <a:solidFill>
            <a:schemeClr val="accent1">
              <a:alpha val="90000"/>
              <a:hueOff val="0"/>
              <a:satOff val="0"/>
              <a:lumOff val="0"/>
              <a:alphaOff val="-1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Universidad</a:t>
          </a:r>
          <a:endParaRPr lang="es-ES" sz="1500" kern="1200" dirty="0"/>
        </a:p>
      </dsp:txBody>
      <dsp:txXfrm>
        <a:off x="311615" y="2363686"/>
        <a:ext cx="1127667" cy="449316"/>
      </dsp:txXfrm>
    </dsp:sp>
    <dsp:sp modelId="{B54ED223-0DFA-4F63-9B7B-85CC3E58DA58}">
      <dsp:nvSpPr>
        <dsp:cNvPr id="0" name=""/>
        <dsp:cNvSpPr/>
      </dsp:nvSpPr>
      <dsp:spPr>
        <a:xfrm>
          <a:off x="296891" y="2856942"/>
          <a:ext cx="1157115" cy="478764"/>
        </a:xfrm>
        <a:prstGeom prst="roundRect">
          <a:avLst>
            <a:gd name="adj" fmla="val 10500"/>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Empresas</a:t>
          </a:r>
          <a:endParaRPr lang="es-ES" sz="1500" kern="1200" dirty="0"/>
        </a:p>
      </dsp:txBody>
      <dsp:txXfrm>
        <a:off x="311615" y="2871666"/>
        <a:ext cx="1127667" cy="449316"/>
      </dsp:txXfrm>
    </dsp:sp>
    <dsp:sp modelId="{C9479F63-B545-4B5F-AE90-E9D3D0E07552}">
      <dsp:nvSpPr>
        <dsp:cNvPr id="0" name=""/>
        <dsp:cNvSpPr/>
      </dsp:nvSpPr>
      <dsp:spPr>
        <a:xfrm>
          <a:off x="1583421" y="1859577"/>
          <a:ext cx="4202157" cy="1487662"/>
        </a:xfrm>
        <a:prstGeom prst="roundRect">
          <a:avLst>
            <a:gd name="adj" fmla="val 1050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9703" numCol="1" spcCol="1270" anchor="t" anchorCtr="0">
          <a:noAutofit/>
        </a:bodyPr>
        <a:lstStyle/>
        <a:p>
          <a:pPr lvl="0" algn="ctr" defTabSz="977900">
            <a:lnSpc>
              <a:spcPct val="90000"/>
            </a:lnSpc>
            <a:spcBef>
              <a:spcPct val="0"/>
            </a:spcBef>
            <a:spcAft>
              <a:spcPct val="35000"/>
            </a:spcAft>
          </a:pPr>
          <a:r>
            <a:rPr lang="es-ES" sz="2200" kern="1200" dirty="0" smtClean="0"/>
            <a:t>desarrollo de proyectos conjuntos</a:t>
          </a:r>
        </a:p>
      </dsp:txBody>
      <dsp:txXfrm>
        <a:off x="1629172" y="1905328"/>
        <a:ext cx="4110655" cy="1396160"/>
      </dsp:txXfrm>
    </dsp:sp>
    <dsp:sp modelId="{47D64530-9892-4CDD-9419-66645A67156F}">
      <dsp:nvSpPr>
        <dsp:cNvPr id="0" name=""/>
        <dsp:cNvSpPr/>
      </dsp:nvSpPr>
      <dsp:spPr>
        <a:xfrm>
          <a:off x="1688475" y="2529025"/>
          <a:ext cx="1972634" cy="669447"/>
        </a:xfrm>
        <a:prstGeom prst="roundRect">
          <a:avLst>
            <a:gd name="adj" fmla="val 10500"/>
          </a:avLst>
        </a:prstGeom>
        <a:solidFill>
          <a:schemeClr val="lt1">
            <a:alpha val="90000"/>
            <a:hueOff val="0"/>
            <a:satOff val="0"/>
            <a:lumOff val="0"/>
            <a:alphaOff val="0"/>
          </a:schemeClr>
        </a:solidFill>
        <a:ln w="9525" cap="flat" cmpd="sng" algn="ctr">
          <a:solidFill>
            <a:schemeClr val="accent1">
              <a:alpha val="90000"/>
              <a:hueOff val="0"/>
              <a:satOff val="0"/>
              <a:lumOff val="0"/>
              <a:alphaOff val="-3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proyectos de innovación</a:t>
          </a:r>
          <a:endParaRPr lang="es-ES" sz="1500" kern="1200" dirty="0"/>
        </a:p>
      </dsp:txBody>
      <dsp:txXfrm>
        <a:off x="1709063" y="2549613"/>
        <a:ext cx="1931458" cy="628271"/>
      </dsp:txXfrm>
    </dsp:sp>
    <dsp:sp modelId="{C9EE498E-0677-4146-970E-EC1EBBA2E8DE}">
      <dsp:nvSpPr>
        <dsp:cNvPr id="0" name=""/>
        <dsp:cNvSpPr/>
      </dsp:nvSpPr>
      <dsp:spPr>
        <a:xfrm>
          <a:off x="3706250" y="2529025"/>
          <a:ext cx="1972634" cy="669447"/>
        </a:xfrm>
        <a:prstGeom prst="roundRect">
          <a:avLst>
            <a:gd name="adj" fmla="val 10500"/>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optimización de recursos</a:t>
          </a:r>
          <a:endParaRPr lang="es-ES" sz="1500" kern="1200" dirty="0"/>
        </a:p>
      </dsp:txBody>
      <dsp:txXfrm>
        <a:off x="3726838" y="2549613"/>
        <a:ext cx="1931458" cy="628271"/>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01165-788B-4620-9011-7465C6F9780B}">
      <dsp:nvSpPr>
        <dsp:cNvPr id="0" name=""/>
        <dsp:cNvSpPr/>
      </dsp:nvSpPr>
      <dsp:spPr>
        <a:xfrm>
          <a:off x="1796" y="0"/>
          <a:ext cx="1882949" cy="4320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_tradnl" sz="1400" kern="1200" dirty="0" smtClean="0"/>
            <a:t>Duración de estos estudios</a:t>
          </a:r>
          <a:endParaRPr lang="es-ES_tradnl" sz="1400" kern="1200" dirty="0"/>
        </a:p>
        <a:p>
          <a:pPr marL="114300" lvl="1" indent="-114300" algn="l" defTabSz="622300">
            <a:lnSpc>
              <a:spcPct val="90000"/>
            </a:lnSpc>
            <a:spcBef>
              <a:spcPct val="0"/>
            </a:spcBef>
            <a:spcAft>
              <a:spcPct val="15000"/>
            </a:spcAft>
            <a:buChar char="••"/>
          </a:pPr>
          <a:r>
            <a:rPr lang="es-ES_tradnl" sz="1400" b="0" i="0" kern="1200" dirty="0" smtClean="0"/>
            <a:t>Los estudios conducentes al título de formación profesional podrán tener una duración de tres cursos académicos para poder combinarlos con las enseñanzas militares</a:t>
          </a:r>
          <a:endParaRPr lang="es-ES_tradnl" sz="1400" kern="1200" dirty="0"/>
        </a:p>
      </dsp:txBody>
      <dsp:txXfrm>
        <a:off x="1796" y="1728192"/>
        <a:ext cx="1882949" cy="1728192"/>
      </dsp:txXfrm>
    </dsp:sp>
    <dsp:sp modelId="{84B685F6-9494-441E-B772-00B501C33DD5}">
      <dsp:nvSpPr>
        <dsp:cNvPr id="0" name=""/>
        <dsp:cNvSpPr/>
      </dsp:nvSpPr>
      <dsp:spPr>
        <a:xfrm>
          <a:off x="223911" y="259228"/>
          <a:ext cx="1438719" cy="143871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2DF37-889A-4A58-BCDC-1AFC66CCEB56}">
      <dsp:nvSpPr>
        <dsp:cNvPr id="0" name=""/>
        <dsp:cNvSpPr/>
      </dsp:nvSpPr>
      <dsp:spPr>
        <a:xfrm>
          <a:off x="1941234" y="0"/>
          <a:ext cx="1882949" cy="4320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s-ES_tradnl" sz="1400" kern="1200" dirty="0" smtClean="0"/>
            <a:t>Personal docente</a:t>
          </a:r>
          <a:endParaRPr lang="es-ES_tradnl" sz="1400" kern="1200" dirty="0"/>
        </a:p>
        <a:p>
          <a:pPr marL="114300" lvl="1" indent="-114300" algn="l" defTabSz="622300">
            <a:lnSpc>
              <a:spcPct val="90000"/>
            </a:lnSpc>
            <a:spcBef>
              <a:spcPct val="0"/>
            </a:spcBef>
            <a:spcAft>
              <a:spcPct val="15000"/>
            </a:spcAft>
            <a:buChar char="••"/>
          </a:pPr>
          <a:r>
            <a:rPr lang="es-ES_tradnl" sz="1400" b="0" i="0" kern="1200" dirty="0" smtClean="0"/>
            <a:t>La Administración educativa del territorio en que radique cada centro podrá proporcionar al Ministerio de Defensa el personal docente necesario para impartir estas enseñanzas</a:t>
          </a:r>
          <a:endParaRPr lang="es-ES_tradnl" sz="1400" kern="1200" dirty="0"/>
        </a:p>
      </dsp:txBody>
      <dsp:txXfrm>
        <a:off x="1941234" y="1728192"/>
        <a:ext cx="1882949" cy="1728192"/>
      </dsp:txXfrm>
    </dsp:sp>
    <dsp:sp modelId="{41EC98E3-7E0D-493A-92B3-01134758371E}">
      <dsp:nvSpPr>
        <dsp:cNvPr id="0" name=""/>
        <dsp:cNvSpPr/>
      </dsp:nvSpPr>
      <dsp:spPr>
        <a:xfrm>
          <a:off x="2163349" y="259228"/>
          <a:ext cx="1438719" cy="143871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31D5B2-C561-4730-A621-68C3A1D4A71F}">
      <dsp:nvSpPr>
        <dsp:cNvPr id="0" name=""/>
        <dsp:cNvSpPr/>
      </dsp:nvSpPr>
      <dsp:spPr>
        <a:xfrm>
          <a:off x="3880672" y="0"/>
          <a:ext cx="1882949" cy="4320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666750">
            <a:lnSpc>
              <a:spcPct val="90000"/>
            </a:lnSpc>
            <a:spcBef>
              <a:spcPct val="0"/>
            </a:spcBef>
            <a:spcAft>
              <a:spcPct val="35000"/>
            </a:spcAft>
          </a:pPr>
          <a:r>
            <a:rPr lang="es-ES_tradnl" sz="1500" kern="1200" dirty="0" smtClean="0"/>
            <a:t>Enseñanzas contextualizadas</a:t>
          </a:r>
          <a:endParaRPr lang="es-ES_tradnl" sz="1500" kern="1200" dirty="0"/>
        </a:p>
        <a:p>
          <a:pPr marL="114300" lvl="1" indent="-114300" algn="l" defTabSz="622300">
            <a:lnSpc>
              <a:spcPct val="90000"/>
            </a:lnSpc>
            <a:spcBef>
              <a:spcPct val="0"/>
            </a:spcBef>
            <a:spcAft>
              <a:spcPct val="15000"/>
            </a:spcAft>
            <a:buChar char="••"/>
          </a:pPr>
          <a:r>
            <a:rPr lang="es-ES_tradnl" sz="1400" b="0" i="0" kern="1200" dirty="0" smtClean="0"/>
            <a:t>las enseñanzas del currículo del ámbito de gestión del Ministerio de Educación podrán contextualizarse a este entorno</a:t>
          </a:r>
          <a:endParaRPr lang="es-ES_tradnl" sz="1400" kern="1200" dirty="0"/>
        </a:p>
      </dsp:txBody>
      <dsp:txXfrm>
        <a:off x="3880672" y="1728192"/>
        <a:ext cx="1882949" cy="1728192"/>
      </dsp:txXfrm>
    </dsp:sp>
    <dsp:sp modelId="{7BBF3A5D-D980-404B-AF80-15CB649559C0}">
      <dsp:nvSpPr>
        <dsp:cNvPr id="0" name=""/>
        <dsp:cNvSpPr/>
      </dsp:nvSpPr>
      <dsp:spPr>
        <a:xfrm>
          <a:off x="4102787" y="259228"/>
          <a:ext cx="1438719" cy="143871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AF9D4-3A77-4CC7-B72B-3CA62D43A711}">
      <dsp:nvSpPr>
        <dsp:cNvPr id="0" name=""/>
        <dsp:cNvSpPr/>
      </dsp:nvSpPr>
      <dsp:spPr>
        <a:xfrm>
          <a:off x="5820110" y="0"/>
          <a:ext cx="1882949" cy="4320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l" defTabSz="711200">
            <a:lnSpc>
              <a:spcPct val="90000"/>
            </a:lnSpc>
            <a:spcBef>
              <a:spcPct val="0"/>
            </a:spcBef>
            <a:spcAft>
              <a:spcPct val="35000"/>
            </a:spcAft>
          </a:pPr>
          <a:r>
            <a:rPr lang="es-ES_tradnl" sz="1600" kern="1200" dirty="0" smtClean="0"/>
            <a:t>Módulo de </a:t>
          </a:r>
          <a:r>
            <a:rPr lang="es-ES_tradnl" sz="1600" kern="1200" dirty="0" err="1" smtClean="0"/>
            <a:t>fct</a:t>
          </a:r>
          <a:endParaRPr lang="es-ES_tradnl" sz="1600" kern="1200" dirty="0"/>
        </a:p>
        <a:p>
          <a:pPr marL="114300" lvl="1" indent="-114300" algn="l" defTabSz="622300">
            <a:lnSpc>
              <a:spcPct val="90000"/>
            </a:lnSpc>
            <a:spcBef>
              <a:spcPct val="0"/>
            </a:spcBef>
            <a:spcAft>
              <a:spcPct val="15000"/>
            </a:spcAft>
            <a:buChar char="••"/>
          </a:pPr>
          <a:r>
            <a:rPr lang="es-ES_tradnl" sz="1400" b="0" i="0" kern="1200" dirty="0" smtClean="0"/>
            <a:t>El módulo de formación en centros de trabajo tendrá las se podrá realizar en las unidades, buques, centros y organismos del Ministerio de Defensa</a:t>
          </a:r>
          <a:endParaRPr lang="es-ES_tradnl" sz="1400" kern="1200" dirty="0"/>
        </a:p>
      </dsp:txBody>
      <dsp:txXfrm>
        <a:off x="5820110" y="1728192"/>
        <a:ext cx="1882949" cy="1728192"/>
      </dsp:txXfrm>
    </dsp:sp>
    <dsp:sp modelId="{D7CEA0CA-99F5-4DF6-9414-C53AE687FB85}">
      <dsp:nvSpPr>
        <dsp:cNvPr id="0" name=""/>
        <dsp:cNvSpPr/>
      </dsp:nvSpPr>
      <dsp:spPr>
        <a:xfrm>
          <a:off x="6042224" y="259228"/>
          <a:ext cx="1438719" cy="143871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8BDE0-1B95-4ADE-965E-B3B0B490CCB6}">
      <dsp:nvSpPr>
        <dsp:cNvPr id="0" name=""/>
        <dsp:cNvSpPr/>
      </dsp:nvSpPr>
      <dsp:spPr>
        <a:xfrm>
          <a:off x="5760608" y="3612206"/>
          <a:ext cx="45720" cy="64807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AD313-52A6-4B6E-A4D8-FCCEAA4D30AB}">
      <dsp:nvSpPr>
        <dsp:cNvPr id="0" name=""/>
        <dsp:cNvSpPr/>
      </dsp:nvSpPr>
      <dsp:spPr>
        <a:xfrm rot="5400000">
          <a:off x="1601899" y="1429119"/>
          <a:ext cx="1199515" cy="1365605"/>
        </a:xfrm>
        <a:prstGeom prst="bentUpArrow">
          <a:avLst>
            <a:gd name="adj1" fmla="val 32840"/>
            <a:gd name="adj2" fmla="val 25000"/>
            <a:gd name="adj3" fmla="val 35780"/>
          </a:avLst>
        </a:prstGeom>
        <a:solidFill>
          <a:schemeClr val="dk2">
            <a:tint val="40000"/>
            <a:hueOff val="0"/>
            <a:satOff val="0"/>
            <a:lumOff val="0"/>
            <a:alphaOff val="0"/>
          </a:schemeClr>
        </a:solidFill>
        <a:ln w="9525" cap="flat" cmpd="sng" algn="ctr">
          <a:solidFill>
            <a:schemeClr val="dk2">
              <a:shade val="8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ED316841-2237-4BB3-B42F-3D86A987AEE4}">
      <dsp:nvSpPr>
        <dsp:cNvPr id="0" name=""/>
        <dsp:cNvSpPr/>
      </dsp:nvSpPr>
      <dsp:spPr>
        <a:xfrm>
          <a:off x="665263" y="11579"/>
          <a:ext cx="2019277" cy="1413429"/>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Curso</a:t>
          </a:r>
        </a:p>
        <a:p>
          <a:pPr lvl="0" algn="ctr" defTabSz="1289050">
            <a:lnSpc>
              <a:spcPct val="90000"/>
            </a:lnSpc>
            <a:spcBef>
              <a:spcPct val="0"/>
            </a:spcBef>
            <a:spcAft>
              <a:spcPct val="35000"/>
            </a:spcAft>
          </a:pPr>
          <a:r>
            <a:rPr lang="es-ES" sz="2900" kern="1200" dirty="0" smtClean="0"/>
            <a:t>2011/2012</a:t>
          </a:r>
          <a:endParaRPr lang="es-ES" sz="2900" kern="1200" dirty="0"/>
        </a:p>
      </dsp:txBody>
      <dsp:txXfrm>
        <a:off x="734273" y="80589"/>
        <a:ext cx="1881257" cy="1275409"/>
      </dsp:txXfrm>
    </dsp:sp>
    <dsp:sp modelId="{68419554-FF5C-43D1-9CEB-011DCF873B8C}">
      <dsp:nvSpPr>
        <dsp:cNvPr id="0" name=""/>
        <dsp:cNvSpPr/>
      </dsp:nvSpPr>
      <dsp:spPr>
        <a:xfrm>
          <a:off x="2886448" y="137848"/>
          <a:ext cx="3779696" cy="114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las Administraciones educativas podrán anticipar la implantación de las medidas que consideren necesarias</a:t>
          </a:r>
          <a:endParaRPr lang="es-ES" sz="1700" kern="1200" dirty="0"/>
        </a:p>
      </dsp:txBody>
      <dsp:txXfrm>
        <a:off x="2886448" y="137848"/>
        <a:ext cx="3779696" cy="1142395"/>
      </dsp:txXfrm>
    </dsp:sp>
    <dsp:sp modelId="{073089D7-89B7-4B43-9C13-C88D20237737}">
      <dsp:nvSpPr>
        <dsp:cNvPr id="0" name=""/>
        <dsp:cNvSpPr/>
      </dsp:nvSpPr>
      <dsp:spPr>
        <a:xfrm>
          <a:off x="2894114" y="1599327"/>
          <a:ext cx="2019277" cy="1413429"/>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Curso</a:t>
          </a:r>
        </a:p>
        <a:p>
          <a:pPr lvl="0" algn="ctr" defTabSz="1289050">
            <a:lnSpc>
              <a:spcPct val="90000"/>
            </a:lnSpc>
            <a:spcBef>
              <a:spcPct val="0"/>
            </a:spcBef>
            <a:spcAft>
              <a:spcPct val="35000"/>
            </a:spcAft>
          </a:pPr>
          <a:r>
            <a:rPr lang="es-ES" sz="2900" kern="1200" dirty="0" smtClean="0"/>
            <a:t>2012/2013</a:t>
          </a:r>
          <a:endParaRPr lang="es-ES" sz="2900" kern="1200" dirty="0"/>
        </a:p>
      </dsp:txBody>
      <dsp:txXfrm>
        <a:off x="2963124" y="1668337"/>
        <a:ext cx="1881257" cy="1275409"/>
      </dsp:txXfrm>
    </dsp:sp>
    <dsp:sp modelId="{6EB10E33-3FBE-44AE-980B-806DE224125B}">
      <dsp:nvSpPr>
        <dsp:cNvPr id="0" name=""/>
        <dsp:cNvSpPr/>
      </dsp:nvSpPr>
      <dsp:spPr>
        <a:xfrm>
          <a:off x="4969937" y="1728189"/>
          <a:ext cx="2686066" cy="114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serán de aplicación todas las disposiciones contempladas en este real decreto</a:t>
          </a:r>
          <a:endParaRPr lang="es-ES" sz="1700" kern="1200" dirty="0"/>
        </a:p>
      </dsp:txBody>
      <dsp:txXfrm>
        <a:off x="4969937" y="1728189"/>
        <a:ext cx="2686066" cy="1142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32A2E-3E56-4E74-A987-3C44A5CDB9BE}">
      <dsp:nvSpPr>
        <dsp:cNvPr id="0" name=""/>
        <dsp:cNvSpPr/>
      </dsp:nvSpPr>
      <dsp:spPr>
        <a:xfrm>
          <a:off x="3816424" y="1103389"/>
          <a:ext cx="2803221" cy="424595"/>
        </a:xfrm>
        <a:custGeom>
          <a:avLst/>
          <a:gdLst/>
          <a:ahLst/>
          <a:cxnLst/>
          <a:rect l="0" t="0" r="0" b="0"/>
          <a:pathLst>
            <a:path>
              <a:moveTo>
                <a:pt x="0" y="0"/>
              </a:moveTo>
              <a:lnTo>
                <a:pt x="0" y="212297"/>
              </a:lnTo>
              <a:lnTo>
                <a:pt x="2803221" y="212297"/>
              </a:lnTo>
              <a:lnTo>
                <a:pt x="2803221" y="4245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E3B02-F967-4195-8153-A7F429F29DB7}">
      <dsp:nvSpPr>
        <dsp:cNvPr id="0" name=""/>
        <dsp:cNvSpPr/>
      </dsp:nvSpPr>
      <dsp:spPr>
        <a:xfrm>
          <a:off x="3770704" y="1103389"/>
          <a:ext cx="91440" cy="424595"/>
        </a:xfrm>
        <a:custGeom>
          <a:avLst/>
          <a:gdLst/>
          <a:ahLst/>
          <a:cxnLst/>
          <a:rect l="0" t="0" r="0" b="0"/>
          <a:pathLst>
            <a:path>
              <a:moveTo>
                <a:pt x="45720" y="0"/>
              </a:moveTo>
              <a:lnTo>
                <a:pt x="45720" y="4245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7F3CE-3AC6-4781-B6E3-3C9F5B5C8EC8}">
      <dsp:nvSpPr>
        <dsp:cNvPr id="0" name=""/>
        <dsp:cNvSpPr/>
      </dsp:nvSpPr>
      <dsp:spPr>
        <a:xfrm>
          <a:off x="1013202" y="1103389"/>
          <a:ext cx="2803221" cy="424595"/>
        </a:xfrm>
        <a:custGeom>
          <a:avLst/>
          <a:gdLst/>
          <a:ahLst/>
          <a:cxnLst/>
          <a:rect l="0" t="0" r="0" b="0"/>
          <a:pathLst>
            <a:path>
              <a:moveTo>
                <a:pt x="2803221" y="0"/>
              </a:moveTo>
              <a:lnTo>
                <a:pt x="2803221" y="212297"/>
              </a:lnTo>
              <a:lnTo>
                <a:pt x="0" y="212297"/>
              </a:lnTo>
              <a:lnTo>
                <a:pt x="0" y="42459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F42C9-C00B-48A7-B7C6-C590B554743E}">
      <dsp:nvSpPr>
        <dsp:cNvPr id="0" name=""/>
        <dsp:cNvSpPr/>
      </dsp:nvSpPr>
      <dsp:spPr>
        <a:xfrm>
          <a:off x="2297533" y="341391"/>
          <a:ext cx="3037780" cy="76199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s-ES_tradnl" sz="1800" b="0" i="0" kern="1200" dirty="0" smtClean="0"/>
            <a:t>TÍTULO PRELIMINAR. </a:t>
          </a:r>
        </a:p>
        <a:p>
          <a:pPr lvl="0" algn="ctr" defTabSz="800100">
            <a:lnSpc>
              <a:spcPct val="90000"/>
            </a:lnSpc>
            <a:spcBef>
              <a:spcPct val="0"/>
            </a:spcBef>
            <a:spcAft>
              <a:spcPts val="0"/>
            </a:spcAft>
          </a:pPr>
          <a:r>
            <a:rPr lang="es-ES_tradnl" sz="1600" b="0" i="0" kern="1200" dirty="0" smtClean="0"/>
            <a:t>Disposiciones generales</a:t>
          </a:r>
        </a:p>
      </dsp:txBody>
      <dsp:txXfrm>
        <a:off x="2297533" y="341391"/>
        <a:ext cx="3037780" cy="761997"/>
      </dsp:txXfrm>
    </dsp:sp>
    <dsp:sp modelId="{13BA9A2E-238A-4ABE-B2C3-EEDB428561F3}">
      <dsp:nvSpPr>
        <dsp:cNvPr id="0" name=""/>
        <dsp:cNvSpPr/>
      </dsp:nvSpPr>
      <dsp:spPr>
        <a:xfrm>
          <a:off x="2259" y="1527985"/>
          <a:ext cx="2021884" cy="10109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b="0" i="0" kern="1200" dirty="0" smtClean="0"/>
            <a:t>Objeto</a:t>
          </a:r>
          <a:endParaRPr lang="es-ES_tradnl" sz="1700" b="0" kern="1200" dirty="0"/>
        </a:p>
      </dsp:txBody>
      <dsp:txXfrm>
        <a:off x="2259" y="1527985"/>
        <a:ext cx="2021884" cy="1010942"/>
      </dsp:txXfrm>
    </dsp:sp>
    <dsp:sp modelId="{9B0E0DFC-E28E-4502-82D8-644C28052A69}">
      <dsp:nvSpPr>
        <dsp:cNvPr id="0" name=""/>
        <dsp:cNvSpPr/>
      </dsp:nvSpPr>
      <dsp:spPr>
        <a:xfrm>
          <a:off x="2448740" y="1527985"/>
          <a:ext cx="2735367" cy="10109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b="0" i="0" kern="1200" dirty="0" smtClean="0"/>
            <a:t>Finalidad de la formación profesional del sistema educativo</a:t>
          </a:r>
          <a:endParaRPr lang="es-ES_tradnl" sz="1700" b="0" kern="1200" dirty="0"/>
        </a:p>
      </dsp:txBody>
      <dsp:txXfrm>
        <a:off x="2448740" y="1527985"/>
        <a:ext cx="2735367" cy="1010942"/>
      </dsp:txXfrm>
    </dsp:sp>
    <dsp:sp modelId="{C1626C25-BA7E-4C68-9B39-CC57E3599894}">
      <dsp:nvSpPr>
        <dsp:cNvPr id="0" name=""/>
        <dsp:cNvSpPr/>
      </dsp:nvSpPr>
      <dsp:spPr>
        <a:xfrm>
          <a:off x="5608703" y="1527985"/>
          <a:ext cx="2021884" cy="10109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b="0" i="0" kern="1200" dirty="0" smtClean="0"/>
            <a:t>Principios y objetivos generales</a:t>
          </a:r>
          <a:endParaRPr lang="es-ES_tradnl" sz="1700" b="0" kern="1200" dirty="0"/>
        </a:p>
      </dsp:txBody>
      <dsp:txXfrm>
        <a:off x="5608703" y="1527985"/>
        <a:ext cx="2021884" cy="1010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DDC6-85E9-4073-9269-78B669E70603}">
      <dsp:nvSpPr>
        <dsp:cNvPr id="0" name=""/>
        <dsp:cNvSpPr/>
      </dsp:nvSpPr>
      <dsp:spPr>
        <a:xfrm>
          <a:off x="0" y="364392"/>
          <a:ext cx="7632848" cy="3375671"/>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2394" tIns="562356" rIns="592394" bIns="128016" numCol="1" spcCol="1270" anchor="t" anchorCtr="0">
          <a:noAutofit/>
        </a:bodyPr>
        <a:lstStyle/>
        <a:p>
          <a:pPr marL="261938" lvl="1" indent="-261938" algn="l" defTabSz="800100">
            <a:lnSpc>
              <a:spcPct val="90000"/>
            </a:lnSpc>
            <a:spcBef>
              <a:spcPct val="0"/>
            </a:spcBef>
            <a:spcAft>
              <a:spcPts val="0"/>
            </a:spcAft>
            <a:buChar char="••"/>
          </a:pPr>
          <a:r>
            <a:rPr lang="es-ES_tradnl" sz="1800" b="0" i="0" kern="1200" dirty="0" smtClean="0"/>
            <a:t>CAPÍTULO I: La ordenación y la organización de las enseñanzas</a:t>
          </a:r>
          <a:endParaRPr lang="es-ES_tradnl" sz="1800" b="0" kern="1200" dirty="0"/>
        </a:p>
        <a:p>
          <a:pPr marL="261938" lvl="1" indent="-261938" algn="l" defTabSz="800100">
            <a:lnSpc>
              <a:spcPct val="90000"/>
            </a:lnSpc>
            <a:spcBef>
              <a:spcPct val="0"/>
            </a:spcBef>
            <a:spcAft>
              <a:spcPts val="0"/>
            </a:spcAft>
            <a:buChar char="••"/>
          </a:pPr>
          <a:endParaRPr lang="es-ES_tradnl" sz="1800" b="0" kern="1200" dirty="0"/>
        </a:p>
        <a:p>
          <a:pPr marL="261938" lvl="1" indent="-261938" algn="l" defTabSz="800100">
            <a:lnSpc>
              <a:spcPct val="90000"/>
            </a:lnSpc>
            <a:spcBef>
              <a:spcPct val="0"/>
            </a:spcBef>
            <a:spcAft>
              <a:spcPts val="0"/>
            </a:spcAft>
            <a:buChar char="••"/>
          </a:pPr>
          <a:r>
            <a:rPr lang="es-ES_tradnl" sz="1800" b="0" i="0" kern="1200" dirty="0" smtClean="0"/>
            <a:t>CAPÍTULO II: Los módulos profesionales específicos de los PCPI</a:t>
          </a:r>
          <a:endParaRPr lang="es-ES_tradnl" sz="1800" b="0" kern="1200" dirty="0"/>
        </a:p>
        <a:p>
          <a:pPr marL="261938" lvl="1" indent="-261938" algn="l" defTabSz="800100">
            <a:lnSpc>
              <a:spcPct val="90000"/>
            </a:lnSpc>
            <a:spcBef>
              <a:spcPct val="0"/>
            </a:spcBef>
            <a:spcAft>
              <a:spcPts val="0"/>
            </a:spcAft>
            <a:buChar char="••"/>
          </a:pPr>
          <a:endParaRPr lang="es-ES_tradnl" sz="1800" b="0" kern="1200" dirty="0"/>
        </a:p>
        <a:p>
          <a:pPr marL="261938" lvl="1" indent="-261938" algn="l" defTabSz="800100">
            <a:lnSpc>
              <a:spcPct val="90000"/>
            </a:lnSpc>
            <a:spcBef>
              <a:spcPct val="0"/>
            </a:spcBef>
            <a:spcAft>
              <a:spcPts val="0"/>
            </a:spcAft>
            <a:buChar char="••"/>
          </a:pPr>
          <a:r>
            <a:rPr lang="es-ES_tradnl" sz="1800" b="0" i="0" kern="1200" dirty="0" smtClean="0"/>
            <a:t>CAPÍTULO III: Ciclos formativos de grado medio y superior</a:t>
          </a:r>
          <a:endParaRPr lang="es-ES_tradnl" sz="1800" b="0" kern="1200" dirty="0"/>
        </a:p>
        <a:p>
          <a:pPr marL="261938" lvl="1" indent="-261938" algn="l" defTabSz="800100">
            <a:lnSpc>
              <a:spcPct val="90000"/>
            </a:lnSpc>
            <a:spcBef>
              <a:spcPct val="0"/>
            </a:spcBef>
            <a:spcAft>
              <a:spcPts val="0"/>
            </a:spcAft>
            <a:buChar char="••"/>
          </a:pPr>
          <a:endParaRPr lang="es-ES_tradnl" sz="1800" b="0" kern="1200" dirty="0"/>
        </a:p>
        <a:p>
          <a:pPr marL="261938" lvl="1" indent="-261938" algn="l" defTabSz="800100">
            <a:lnSpc>
              <a:spcPct val="90000"/>
            </a:lnSpc>
            <a:spcBef>
              <a:spcPct val="0"/>
            </a:spcBef>
            <a:spcAft>
              <a:spcPts val="0"/>
            </a:spcAft>
            <a:buChar char="••"/>
          </a:pPr>
          <a:r>
            <a:rPr lang="es-ES_tradnl" sz="1800" b="0" i="0" kern="1200" dirty="0" smtClean="0"/>
            <a:t>CAPÍTULO IV: Cursos de especialización</a:t>
          </a:r>
          <a:endParaRPr lang="es-ES_tradnl" sz="1800" b="0" kern="1200" dirty="0"/>
        </a:p>
        <a:p>
          <a:pPr marL="261938" lvl="1" indent="-261938" algn="l" defTabSz="800100">
            <a:lnSpc>
              <a:spcPct val="90000"/>
            </a:lnSpc>
            <a:spcBef>
              <a:spcPct val="0"/>
            </a:spcBef>
            <a:spcAft>
              <a:spcPts val="0"/>
            </a:spcAft>
            <a:buChar char="••"/>
          </a:pPr>
          <a:endParaRPr lang="es-ES_tradnl" sz="1800" b="0" kern="1200" dirty="0"/>
        </a:p>
        <a:p>
          <a:pPr marL="261938" lvl="1" indent="-261938" algn="l" defTabSz="800100">
            <a:lnSpc>
              <a:spcPct val="90000"/>
            </a:lnSpc>
            <a:spcBef>
              <a:spcPct val="0"/>
            </a:spcBef>
            <a:spcAft>
              <a:spcPct val="15000"/>
            </a:spcAft>
            <a:buChar char="••"/>
          </a:pPr>
          <a:r>
            <a:rPr lang="es-ES_tradnl" sz="1800" b="0" i="0" kern="1200" dirty="0" smtClean="0"/>
            <a:t>CAPÍTULO V: Otros programas formativos</a:t>
          </a:r>
          <a:endParaRPr lang="es-ES_tradnl" sz="1800" b="0" i="0" kern="1200" dirty="0"/>
        </a:p>
        <a:p>
          <a:pPr marL="228600" lvl="1" indent="0" algn="l" defTabSz="1155700">
            <a:lnSpc>
              <a:spcPct val="90000"/>
            </a:lnSpc>
            <a:spcBef>
              <a:spcPct val="0"/>
            </a:spcBef>
            <a:spcAft>
              <a:spcPct val="15000"/>
            </a:spcAft>
            <a:buChar char="••"/>
          </a:pPr>
          <a:endParaRPr lang="es-ES_tradnl" sz="2600" b="1" i="0" kern="1200" dirty="0"/>
        </a:p>
      </dsp:txBody>
      <dsp:txXfrm>
        <a:off x="0" y="364392"/>
        <a:ext cx="7632848" cy="3375671"/>
      </dsp:txXfrm>
    </dsp:sp>
    <dsp:sp modelId="{44CF04AC-446F-46EA-AEFF-FCD014D8C324}">
      <dsp:nvSpPr>
        <dsp:cNvPr id="0" name=""/>
        <dsp:cNvSpPr/>
      </dsp:nvSpPr>
      <dsp:spPr>
        <a:xfrm>
          <a:off x="144015" y="0"/>
          <a:ext cx="7344078" cy="617511"/>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52" tIns="0" rIns="201952" bIns="0" numCol="1" spcCol="1270" anchor="ctr" anchorCtr="0">
          <a:noAutofit/>
        </a:bodyPr>
        <a:lstStyle/>
        <a:p>
          <a:pPr lvl="0" algn="l" defTabSz="800100">
            <a:lnSpc>
              <a:spcPct val="90000"/>
            </a:lnSpc>
            <a:spcBef>
              <a:spcPct val="0"/>
            </a:spcBef>
            <a:spcAft>
              <a:spcPts val="0"/>
            </a:spcAft>
          </a:pPr>
          <a:r>
            <a:rPr lang="es-ES_tradnl" sz="1800" b="0" i="0" kern="1200" dirty="0" smtClean="0"/>
            <a:t>TÍTULO I : Las enseñanzas de formación profesional</a:t>
          </a:r>
          <a:endParaRPr lang="es-ES_tradnl" sz="1800" b="0" kern="1200" dirty="0"/>
        </a:p>
      </dsp:txBody>
      <dsp:txXfrm>
        <a:off x="174159" y="30144"/>
        <a:ext cx="7283790" cy="557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DCB7A-F9C1-4C42-900D-8BC0F0AF9ABC}">
      <dsp:nvSpPr>
        <dsp:cNvPr id="0" name=""/>
        <dsp:cNvSpPr/>
      </dsp:nvSpPr>
      <dsp:spPr>
        <a:xfrm>
          <a:off x="3927724" y="1826632"/>
          <a:ext cx="441293" cy="974658"/>
        </a:xfrm>
        <a:custGeom>
          <a:avLst/>
          <a:gdLst/>
          <a:ahLst/>
          <a:cxnLst/>
          <a:rect l="0" t="0" r="0" b="0"/>
          <a:pathLst>
            <a:path>
              <a:moveTo>
                <a:pt x="0" y="0"/>
              </a:moveTo>
              <a:lnTo>
                <a:pt x="0" y="974658"/>
              </a:lnTo>
              <a:lnTo>
                <a:pt x="441293" y="97465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BFA27-8C6B-4C62-B271-3CD0C04D4FFD}">
      <dsp:nvSpPr>
        <dsp:cNvPr id="0" name=""/>
        <dsp:cNvSpPr/>
      </dsp:nvSpPr>
      <dsp:spPr>
        <a:xfrm>
          <a:off x="3436514" y="628927"/>
          <a:ext cx="1800505" cy="568778"/>
        </a:xfrm>
        <a:custGeom>
          <a:avLst/>
          <a:gdLst/>
          <a:ahLst/>
          <a:cxnLst/>
          <a:rect l="0" t="0" r="0" b="0"/>
          <a:pathLst>
            <a:path>
              <a:moveTo>
                <a:pt x="0" y="0"/>
              </a:moveTo>
              <a:lnTo>
                <a:pt x="0" y="436703"/>
              </a:lnTo>
              <a:lnTo>
                <a:pt x="1800505" y="436703"/>
              </a:lnTo>
              <a:lnTo>
                <a:pt x="1800505" y="56877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4D2CF-3683-4EFF-A23B-998DB119ACCE}">
      <dsp:nvSpPr>
        <dsp:cNvPr id="0" name=""/>
        <dsp:cNvSpPr/>
      </dsp:nvSpPr>
      <dsp:spPr>
        <a:xfrm>
          <a:off x="390335" y="1826632"/>
          <a:ext cx="473765" cy="974658"/>
        </a:xfrm>
        <a:custGeom>
          <a:avLst/>
          <a:gdLst/>
          <a:ahLst/>
          <a:cxnLst/>
          <a:rect l="0" t="0" r="0" b="0"/>
          <a:pathLst>
            <a:path>
              <a:moveTo>
                <a:pt x="0" y="0"/>
              </a:moveTo>
              <a:lnTo>
                <a:pt x="0" y="974658"/>
              </a:lnTo>
              <a:lnTo>
                <a:pt x="473765" y="97465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3B88E-18A4-4383-AAB2-F44D22B8B77A}">
      <dsp:nvSpPr>
        <dsp:cNvPr id="0" name=""/>
        <dsp:cNvSpPr/>
      </dsp:nvSpPr>
      <dsp:spPr>
        <a:xfrm>
          <a:off x="1699630" y="628927"/>
          <a:ext cx="1736883" cy="568778"/>
        </a:xfrm>
        <a:custGeom>
          <a:avLst/>
          <a:gdLst/>
          <a:ahLst/>
          <a:cxnLst/>
          <a:rect l="0" t="0" r="0" b="0"/>
          <a:pathLst>
            <a:path>
              <a:moveTo>
                <a:pt x="1736883" y="0"/>
              </a:moveTo>
              <a:lnTo>
                <a:pt x="1736883" y="436703"/>
              </a:lnTo>
              <a:lnTo>
                <a:pt x="0" y="436703"/>
              </a:lnTo>
              <a:lnTo>
                <a:pt x="0" y="56877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539CB-D00F-471D-AD73-B844B5AA552F}">
      <dsp:nvSpPr>
        <dsp:cNvPr id="0" name=""/>
        <dsp:cNvSpPr/>
      </dsp:nvSpPr>
      <dsp:spPr>
        <a:xfrm>
          <a:off x="1040376" y="0"/>
          <a:ext cx="4792275" cy="6289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s-ES_tradnl" sz="1800" b="0" i="0" kern="1200" dirty="0" smtClean="0"/>
            <a:t>TÍTULO II : Títulos de formación profesional</a:t>
          </a:r>
          <a:endParaRPr lang="es-ES_tradnl" sz="1800" b="0" kern="1200" dirty="0"/>
        </a:p>
      </dsp:txBody>
      <dsp:txXfrm>
        <a:off x="1040376" y="0"/>
        <a:ext cx="4792275" cy="628927"/>
      </dsp:txXfrm>
    </dsp:sp>
    <dsp:sp modelId="{92EA678A-6C2F-40D8-9551-53B2E45A001E}">
      <dsp:nvSpPr>
        <dsp:cNvPr id="0" name=""/>
        <dsp:cNvSpPr/>
      </dsp:nvSpPr>
      <dsp:spPr>
        <a:xfrm>
          <a:off x="63011" y="1197705"/>
          <a:ext cx="3273239" cy="6289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261938" lvl="0" indent="-261938" algn="ctr" defTabSz="800100">
            <a:lnSpc>
              <a:spcPct val="90000"/>
            </a:lnSpc>
            <a:spcBef>
              <a:spcPct val="0"/>
            </a:spcBef>
            <a:spcAft>
              <a:spcPts val="0"/>
            </a:spcAft>
          </a:pPr>
          <a:r>
            <a:rPr lang="es-ES_tradnl" sz="1800" b="0" i="0" kern="1200" dirty="0" smtClean="0"/>
            <a:t>CAPÍTULO I: </a:t>
          </a:r>
        </a:p>
        <a:p>
          <a:pPr marL="261938" lvl="0" indent="-261938" algn="ctr" defTabSz="800100">
            <a:lnSpc>
              <a:spcPct val="90000"/>
            </a:lnSpc>
            <a:spcBef>
              <a:spcPct val="0"/>
            </a:spcBef>
            <a:spcAft>
              <a:spcPts val="0"/>
            </a:spcAft>
          </a:pPr>
          <a:r>
            <a:rPr lang="es-ES_tradnl" sz="1800" b="0" i="0" kern="1200" dirty="0" smtClean="0"/>
            <a:t>Los títulos y sus efectos</a:t>
          </a:r>
          <a:endParaRPr lang="es-ES_tradnl" sz="1800" b="0" kern="1200" dirty="0"/>
        </a:p>
      </dsp:txBody>
      <dsp:txXfrm>
        <a:off x="63011" y="1197705"/>
        <a:ext cx="3273239" cy="628927"/>
      </dsp:txXfrm>
    </dsp:sp>
    <dsp:sp modelId="{C7CAABD1-057C-47EB-988A-E68B6F5F8220}">
      <dsp:nvSpPr>
        <dsp:cNvPr id="0" name=""/>
        <dsp:cNvSpPr/>
      </dsp:nvSpPr>
      <dsp:spPr>
        <a:xfrm>
          <a:off x="864100" y="2088235"/>
          <a:ext cx="2985895" cy="14261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87313" lvl="0" indent="0" algn="l" defTabSz="755650">
            <a:lnSpc>
              <a:spcPct val="90000"/>
            </a:lnSpc>
            <a:spcBef>
              <a:spcPct val="0"/>
            </a:spcBef>
            <a:spcAft>
              <a:spcPts val="0"/>
            </a:spcAft>
          </a:pPr>
          <a:r>
            <a:rPr lang="es-ES_tradnl" sz="1700" b="0" i="0" kern="1200" dirty="0" smtClean="0"/>
            <a:t>Títulos de formación profesional</a:t>
          </a:r>
        </a:p>
        <a:p>
          <a:pPr marL="87313" lvl="0" indent="0" algn="l" defTabSz="755650">
            <a:lnSpc>
              <a:spcPct val="90000"/>
            </a:lnSpc>
            <a:spcBef>
              <a:spcPct val="0"/>
            </a:spcBef>
            <a:spcAft>
              <a:spcPts val="0"/>
            </a:spcAft>
          </a:pPr>
          <a:r>
            <a:rPr lang="es-ES_tradnl" sz="1700" b="0" i="0" kern="1200" dirty="0" smtClean="0"/>
            <a:t>Catálogo de títulos</a:t>
          </a:r>
        </a:p>
        <a:p>
          <a:pPr marL="87313" lvl="0" indent="0" algn="l" defTabSz="755650">
            <a:lnSpc>
              <a:spcPct val="90000"/>
            </a:lnSpc>
            <a:spcBef>
              <a:spcPct val="0"/>
            </a:spcBef>
            <a:spcAft>
              <a:spcPts val="0"/>
            </a:spcAft>
          </a:pPr>
          <a:r>
            <a:rPr lang="es-ES_tradnl" sz="1700" b="0" i="0" kern="1200" dirty="0" smtClean="0"/>
            <a:t>Efectos de los títulos</a:t>
          </a:r>
          <a:endParaRPr lang="es-ES_tradnl" sz="1700" b="0" kern="1200" dirty="0"/>
        </a:p>
      </dsp:txBody>
      <dsp:txXfrm>
        <a:off x="864100" y="2088235"/>
        <a:ext cx="2985895" cy="1426111"/>
      </dsp:txXfrm>
    </dsp:sp>
    <dsp:sp modelId="{0CAD138F-387A-4F94-9D58-67C062815768}">
      <dsp:nvSpPr>
        <dsp:cNvPr id="0" name=""/>
        <dsp:cNvSpPr/>
      </dsp:nvSpPr>
      <dsp:spPr>
        <a:xfrm>
          <a:off x="3600400" y="1197705"/>
          <a:ext cx="3273239" cy="62892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261938" lvl="0" indent="-261938" algn="ctr" defTabSz="800100">
            <a:lnSpc>
              <a:spcPct val="90000"/>
            </a:lnSpc>
            <a:spcBef>
              <a:spcPct val="0"/>
            </a:spcBef>
            <a:spcAft>
              <a:spcPts val="0"/>
            </a:spcAft>
          </a:pPr>
          <a:r>
            <a:rPr lang="es-ES_tradnl" sz="1800" b="0" i="0" kern="1200" dirty="0" smtClean="0"/>
            <a:t>CAPÍTULO II:</a:t>
          </a:r>
        </a:p>
        <a:p>
          <a:pPr marL="261938" lvl="0" indent="-261938" algn="ctr" defTabSz="800100">
            <a:lnSpc>
              <a:spcPct val="90000"/>
            </a:lnSpc>
            <a:spcBef>
              <a:spcPct val="0"/>
            </a:spcBef>
            <a:spcAft>
              <a:spcPts val="0"/>
            </a:spcAft>
          </a:pPr>
          <a:r>
            <a:rPr lang="es-ES_tradnl" sz="1800" b="0" i="0" kern="1200" dirty="0" smtClean="0"/>
            <a:t>Formas de obtención de los títulos</a:t>
          </a:r>
          <a:endParaRPr lang="es-ES_tradnl" sz="1800" b="0" kern="1200" dirty="0"/>
        </a:p>
      </dsp:txBody>
      <dsp:txXfrm>
        <a:off x="3600400" y="1197705"/>
        <a:ext cx="3273239" cy="628927"/>
      </dsp:txXfrm>
    </dsp:sp>
    <dsp:sp modelId="{210EDD49-8C2D-43ED-A896-5082AE2AA29D}">
      <dsp:nvSpPr>
        <dsp:cNvPr id="0" name=""/>
        <dsp:cNvSpPr/>
      </dsp:nvSpPr>
      <dsp:spPr>
        <a:xfrm>
          <a:off x="4369017" y="2088235"/>
          <a:ext cx="3263830" cy="142611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87313" lvl="0" indent="0" algn="l" defTabSz="711200">
            <a:lnSpc>
              <a:spcPct val="90000"/>
            </a:lnSpc>
            <a:spcBef>
              <a:spcPct val="0"/>
            </a:spcBef>
            <a:spcAft>
              <a:spcPts val="0"/>
            </a:spcAft>
          </a:pPr>
          <a:r>
            <a:rPr lang="es-ES_tradnl" sz="1600" b="0" i="0" kern="1200" dirty="0" smtClean="0"/>
            <a:t>Vías para la obtención de los títulos</a:t>
          </a:r>
        </a:p>
        <a:p>
          <a:pPr marL="87313" lvl="0" indent="0" algn="l" defTabSz="711200">
            <a:lnSpc>
              <a:spcPct val="90000"/>
            </a:lnSpc>
            <a:spcBef>
              <a:spcPct val="0"/>
            </a:spcBef>
            <a:spcAft>
              <a:spcPts val="0"/>
            </a:spcAft>
          </a:pPr>
          <a:r>
            <a:rPr lang="es-ES_tradnl" sz="1600" b="0" i="0" kern="1200" dirty="0" smtClean="0"/>
            <a:t>Pruebas para la obtención de Títulos</a:t>
          </a:r>
        </a:p>
        <a:p>
          <a:pPr marL="87313" lvl="0" indent="0" algn="l" defTabSz="711200">
            <a:lnSpc>
              <a:spcPct val="90000"/>
            </a:lnSpc>
            <a:spcBef>
              <a:spcPct val="0"/>
            </a:spcBef>
            <a:spcAft>
              <a:spcPts val="0"/>
            </a:spcAft>
          </a:pPr>
          <a:r>
            <a:rPr lang="es-ES_tradnl" sz="1500" b="0" i="0" kern="1200" dirty="0" smtClean="0"/>
            <a:t>Requisitos para participar en las pruebas</a:t>
          </a:r>
          <a:endParaRPr lang="es-ES_tradnl" sz="1500" b="0" kern="1200" dirty="0"/>
        </a:p>
      </dsp:txBody>
      <dsp:txXfrm>
        <a:off x="4369017" y="2088235"/>
        <a:ext cx="3263830" cy="14261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B6EC5-3279-4F0C-B337-644333E790A5}" type="datetimeFigureOut">
              <a:rPr lang="es-ES_tradnl" smtClean="0"/>
              <a:pPr/>
              <a:t>09/09/2011</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F838D-21AA-4A39-BCD1-FB755C05EB88}" type="slidenum">
              <a:rPr lang="es-ES_tradnl" smtClean="0"/>
              <a:pPr/>
              <a:t>‹Nº›</a:t>
            </a:fld>
            <a:endParaRPr lang="es-ES_tradnl"/>
          </a:p>
        </p:txBody>
      </p:sp>
    </p:spTree>
    <p:extLst>
      <p:ext uri="{BB962C8B-B14F-4D97-AF65-F5344CB8AC3E}">
        <p14:creationId xmlns:p14="http://schemas.microsoft.com/office/powerpoint/2010/main" xmlns="" val="112511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47</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48</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49</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50</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51</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52</a:t>
            </a:fld>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53</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54</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55</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56</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39</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57</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58</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59</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60</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61</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Este Marco estará definido fundamentalmente por instrumentos comunes, descriptores e indicadores de calidad de referencia.</a:t>
            </a:r>
          </a:p>
          <a:p>
            <a:r>
              <a:rPr lang="es-ES" sz="1200" kern="1200" baseline="0" dirty="0" smtClean="0">
                <a:solidFill>
                  <a:schemeClr val="tx1"/>
                </a:solidFill>
                <a:latin typeface="+mn-lt"/>
                <a:ea typeface="+mn-ea"/>
                <a:cs typeface="+mn-cs"/>
              </a:rPr>
              <a:t>3. La Dirección General de Formación Profesional del Ministerio de Educación elaborará el conjunto de descriptores e indicadores de calidad, en colaboración con las Administraciones educativas y los agentes sociales más representativos, a través de la Red de Garantía de la Calidad en formación profesional</a:t>
            </a:r>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62</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Este Marco estará definido fundamentalmente por instrumentos comunes, descriptores e indicadores de calidad de referencia.</a:t>
            </a:r>
          </a:p>
          <a:p>
            <a:r>
              <a:rPr lang="es-ES" sz="1200" kern="1200" baseline="0" dirty="0" smtClean="0">
                <a:solidFill>
                  <a:schemeClr val="tx1"/>
                </a:solidFill>
                <a:latin typeface="+mn-lt"/>
                <a:ea typeface="+mn-ea"/>
                <a:cs typeface="+mn-cs"/>
              </a:rPr>
              <a:t>3. La Dirección General de Formación Profesional del Ministerio de Educación elaborará el conjunto de descriptores e indicadores de calidad, en colaboración con las Administraciones educativas y los agentes sociales más representativos, a través de la Red de Garantía de la Calidad en formación profesional</a:t>
            </a:r>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63</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64</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65</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66</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40</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67</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68</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69</a:t>
            </a:fld>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70</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41</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42</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43</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44</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45</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77F838D-21AA-4A39-BCD1-FB755C05EB88}" type="slidenum">
              <a:rPr lang="es-ES_tradnl" smtClean="0"/>
              <a:pPr/>
              <a:t>46</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742D21-C40F-4867-9071-A28A124EE6E2}" type="datetimeFigureOut">
              <a:rPr lang="es-ES_tradnl" smtClean="0"/>
              <a:pPr/>
              <a:t>09/09/2011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DF2944C-5E9E-48F3-9D55-383959559A95}"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42D21-C40F-4867-9071-A28A124EE6E2}" type="datetimeFigureOut">
              <a:rPr lang="es-ES_tradnl" smtClean="0"/>
              <a:pPr/>
              <a:t>09/09/2011</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2944C-5E9E-48F3-9D55-383959559A95}"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pn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pn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png"/><Relationship Id="rId7" Type="http://schemas.openxmlformats.org/officeDocument/2006/relationships/diagramQuickStyle" Target="../diagrams/quickStyle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pn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3.xml"/><Relationship Id="rId11" Type="http://schemas.microsoft.com/office/2007/relationships/diagramDrawing" Target="../diagrams/drawing13.xml"/><Relationship Id="rId5" Type="http://schemas.openxmlformats.org/officeDocument/2006/relationships/diagramData" Target="../diagrams/data13.xml"/><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4.xml"/><Relationship Id="rId5" Type="http://schemas.openxmlformats.org/officeDocument/2006/relationships/diagramData" Target="../diagrams/data14.xml"/><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png"/><Relationship Id="rId7" Type="http://schemas.openxmlformats.org/officeDocument/2006/relationships/diagramQuickStyle" Target="../diagrams/quickStyle1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2.png"/><Relationship Id="rId9" Type="http://schemas.microsoft.com/office/2007/relationships/diagramDrawing" Target="../diagrams/drawing15.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png"/><Relationship Id="rId7" Type="http://schemas.openxmlformats.org/officeDocument/2006/relationships/diagramQuickStyle" Target="../diagrams/quickStyle1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2.png"/><Relationship Id="rId9" Type="http://schemas.microsoft.com/office/2007/relationships/diagramDrawing" Target="../diagrams/drawing1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png"/><Relationship Id="rId7" Type="http://schemas.openxmlformats.org/officeDocument/2006/relationships/diagramQuickStyle" Target="../diagrams/quickStyle1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2.png"/><Relationship Id="rId9" Type="http://schemas.microsoft.com/office/2007/relationships/diagramDrawing" Target="../diagrams/drawing1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png"/><Relationship Id="rId7" Type="http://schemas.openxmlformats.org/officeDocument/2006/relationships/diagramQuickStyle" Target="../diagrams/quickStyle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8.xml"/><Relationship Id="rId5" Type="http://schemas.openxmlformats.org/officeDocument/2006/relationships/diagramData" Target="../diagrams/data18.xml"/><Relationship Id="rId10" Type="http://schemas.microsoft.com/office/2007/relationships/diagramDrawing" Target="../diagrams/drawing18.xml"/><Relationship Id="rId4" Type="http://schemas.openxmlformats.org/officeDocument/2006/relationships/image" Target="../media/image2.png"/><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png"/><Relationship Id="rId7" Type="http://schemas.openxmlformats.org/officeDocument/2006/relationships/diagramQuickStyle" Target="../diagrams/quickStyle1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png"/><Relationship Id="rId9" Type="http://schemas.microsoft.com/office/2007/relationships/diagramDrawing" Target="../diagrams/drawing19.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3.png"/><Relationship Id="rId7" Type="http://schemas.openxmlformats.org/officeDocument/2006/relationships/diagramQuickStyle" Target="../diagrams/quickStyle2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2.png"/><Relationship Id="rId9" Type="http://schemas.microsoft.com/office/2007/relationships/diagramDrawing" Target="../diagrams/drawing2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3.png"/><Relationship Id="rId7" Type="http://schemas.openxmlformats.org/officeDocument/2006/relationships/diagramQuickStyle" Target="../diagrams/quickStyle2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1.xml"/><Relationship Id="rId5" Type="http://schemas.openxmlformats.org/officeDocument/2006/relationships/diagramData" Target="../diagrams/data21.xml"/><Relationship Id="rId10" Type="http://schemas.microsoft.com/office/2007/relationships/diagramDrawing" Target="../diagrams/drawing21.xml"/><Relationship Id="rId4" Type="http://schemas.openxmlformats.org/officeDocument/2006/relationships/image" Target="../media/image2.png"/><Relationship Id="rId9"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3.png"/><Relationship Id="rId7" Type="http://schemas.openxmlformats.org/officeDocument/2006/relationships/diagramQuickStyle" Target="../diagrams/quickStyle2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2.png"/><Relationship Id="rId9" Type="http://schemas.microsoft.com/office/2007/relationships/diagramDrawing" Target="../diagrams/drawing2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3.png"/><Relationship Id="rId7" Type="http://schemas.openxmlformats.org/officeDocument/2006/relationships/diagramQuickStyle" Target="../diagrams/quickStyle2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2.png"/><Relationship Id="rId9" Type="http://schemas.microsoft.com/office/2007/relationships/diagramDrawing" Target="../diagrams/drawing23.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3.png"/><Relationship Id="rId7" Type="http://schemas.openxmlformats.org/officeDocument/2006/relationships/diagramQuickStyle" Target="../diagrams/quickStyle2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2.png"/><Relationship Id="rId9" Type="http://schemas.microsoft.com/office/2007/relationships/diagramDrawing" Target="../diagrams/drawing24.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3.png"/><Relationship Id="rId7" Type="http://schemas.openxmlformats.org/officeDocument/2006/relationships/diagramQuickStyle" Target="../diagrams/quickStyle2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5.xml"/><Relationship Id="rId11" Type="http://schemas.microsoft.com/office/2007/relationships/diagramDrawing" Target="../diagrams/drawing25.xml"/><Relationship Id="rId5" Type="http://schemas.openxmlformats.org/officeDocument/2006/relationships/diagramData" Target="../diagrams/data25.xml"/><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3.png"/><Relationship Id="rId7" Type="http://schemas.openxmlformats.org/officeDocument/2006/relationships/diagramQuickStyle" Target="../diagrams/quickStyle2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6.xml"/><Relationship Id="rId5" Type="http://schemas.openxmlformats.org/officeDocument/2006/relationships/diagramData" Target="../diagrams/data26.xml"/><Relationship Id="rId10" Type="http://schemas.microsoft.com/office/2007/relationships/diagramDrawing" Target="../diagrams/drawing26.xml"/><Relationship Id="rId4" Type="http://schemas.openxmlformats.org/officeDocument/2006/relationships/image" Target="../media/image2.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3.png"/><Relationship Id="rId7" Type="http://schemas.openxmlformats.org/officeDocument/2006/relationships/diagramQuickStyle" Target="../diagrams/quickStyle2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2.png"/><Relationship Id="rId9" Type="http://schemas.microsoft.com/office/2007/relationships/diagramDrawing" Target="../diagrams/drawing2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3.png"/><Relationship Id="rId7" Type="http://schemas.openxmlformats.org/officeDocument/2006/relationships/diagramQuickStyle" Target="../diagrams/quickStyle2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2.png"/><Relationship Id="rId9" Type="http://schemas.microsoft.com/office/2007/relationships/diagramDrawing" Target="../diagrams/drawing28.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3.png"/><Relationship Id="rId7" Type="http://schemas.openxmlformats.org/officeDocument/2006/relationships/diagramQuickStyle" Target="../diagrams/quickStyle2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2.png"/><Relationship Id="rId9" Type="http://schemas.microsoft.com/office/2007/relationships/diagramDrawing" Target="../diagrams/drawing29.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3.png"/><Relationship Id="rId7" Type="http://schemas.openxmlformats.org/officeDocument/2006/relationships/diagramQuickStyle" Target="../diagrams/quickStyle3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0.xml"/><Relationship Id="rId5" Type="http://schemas.openxmlformats.org/officeDocument/2006/relationships/diagramData" Target="../diagrams/data30.xml"/><Relationship Id="rId10" Type="http://schemas.microsoft.com/office/2007/relationships/diagramDrawing" Target="../diagrams/drawing30.xml"/><Relationship Id="rId4" Type="http://schemas.openxmlformats.org/officeDocument/2006/relationships/image" Target="../media/image2.png"/><Relationship Id="rId9" Type="http://schemas.openxmlformats.org/officeDocument/2006/relationships/image" Target="../media/image24.jpe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3.png"/><Relationship Id="rId7" Type="http://schemas.openxmlformats.org/officeDocument/2006/relationships/diagramQuickStyle" Target="../diagrams/quickStyle3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1.xml"/><Relationship Id="rId5" Type="http://schemas.openxmlformats.org/officeDocument/2006/relationships/diagramData" Target="../diagrams/data31.xml"/><Relationship Id="rId10" Type="http://schemas.microsoft.com/office/2007/relationships/diagramDrawing" Target="../diagrams/drawing31.xml"/><Relationship Id="rId4" Type="http://schemas.openxmlformats.org/officeDocument/2006/relationships/image" Target="../media/image2.png"/><Relationship Id="rId9" Type="http://schemas.openxmlformats.org/officeDocument/2006/relationships/image" Target="../media/image24.jpe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3.png"/><Relationship Id="rId7" Type="http://schemas.openxmlformats.org/officeDocument/2006/relationships/diagramQuickStyle" Target="../diagrams/quickStyle3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2.png"/><Relationship Id="rId9" Type="http://schemas.microsoft.com/office/2007/relationships/diagramDrawing" Target="../diagrams/drawing3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3.png"/><Relationship Id="rId7" Type="http://schemas.openxmlformats.org/officeDocument/2006/relationships/diagramQuickStyle" Target="../diagrams/quickStyle3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2.png"/><Relationship Id="rId9" Type="http://schemas.microsoft.com/office/2007/relationships/diagramDrawing" Target="../diagrams/drawing33.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3.png"/><Relationship Id="rId7" Type="http://schemas.openxmlformats.org/officeDocument/2006/relationships/diagramQuickStyle" Target="../diagrams/quickStyle3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4.xml"/><Relationship Id="rId5" Type="http://schemas.openxmlformats.org/officeDocument/2006/relationships/diagramData" Target="../diagrams/data34.xml"/><Relationship Id="rId10" Type="http://schemas.microsoft.com/office/2007/relationships/diagramDrawing" Target="../diagrams/drawing34.xml"/><Relationship Id="rId4" Type="http://schemas.openxmlformats.org/officeDocument/2006/relationships/image" Target="../media/image2.png"/><Relationship Id="rId9" Type="http://schemas.openxmlformats.org/officeDocument/2006/relationships/image" Target="../media/image25.jpe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image" Target="../media/image3.png"/><Relationship Id="rId7" Type="http://schemas.openxmlformats.org/officeDocument/2006/relationships/diagramQuickStyle" Target="../diagrams/quickStyle3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5.xml"/><Relationship Id="rId5" Type="http://schemas.openxmlformats.org/officeDocument/2006/relationships/diagramData" Target="../diagrams/data35.xml"/><Relationship Id="rId10" Type="http://schemas.microsoft.com/office/2007/relationships/diagramDrawing" Target="../diagrams/drawing35.xml"/><Relationship Id="rId4" Type="http://schemas.openxmlformats.org/officeDocument/2006/relationships/image" Target="../media/image2.png"/><Relationship Id="rId9" Type="http://schemas.openxmlformats.org/officeDocument/2006/relationships/image" Target="../media/image26.jpe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36.xml"/><Relationship Id="rId3" Type="http://schemas.openxmlformats.org/officeDocument/2006/relationships/image" Target="../media/image1.jpeg"/><Relationship Id="rId7" Type="http://schemas.openxmlformats.org/officeDocument/2006/relationships/diagramLayout" Target="../diagrams/layout3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36.xml"/><Relationship Id="rId5" Type="http://schemas.openxmlformats.org/officeDocument/2006/relationships/image" Target="../media/image2.png"/><Relationship Id="rId10" Type="http://schemas.microsoft.com/office/2007/relationships/diagramDrawing" Target="../diagrams/drawing36.xml"/><Relationship Id="rId4" Type="http://schemas.openxmlformats.org/officeDocument/2006/relationships/image" Target="../media/image3.png"/><Relationship Id="rId9" Type="http://schemas.openxmlformats.org/officeDocument/2006/relationships/diagramColors" Target="../diagrams/colors3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37.xml"/><Relationship Id="rId3" Type="http://schemas.openxmlformats.org/officeDocument/2006/relationships/image" Target="../media/image1.jpeg"/><Relationship Id="rId7" Type="http://schemas.openxmlformats.org/officeDocument/2006/relationships/diagramLayout" Target="../diagrams/layout3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37.xml"/><Relationship Id="rId5" Type="http://schemas.openxmlformats.org/officeDocument/2006/relationships/image" Target="../media/image2.png"/><Relationship Id="rId10" Type="http://schemas.microsoft.com/office/2007/relationships/diagramDrawing" Target="../diagrams/drawing37.xml"/><Relationship Id="rId4" Type="http://schemas.openxmlformats.org/officeDocument/2006/relationships/image" Target="../media/image3.png"/><Relationship Id="rId9" Type="http://schemas.openxmlformats.org/officeDocument/2006/relationships/diagramColors" Target="../diagrams/colors3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38.xml"/><Relationship Id="rId3" Type="http://schemas.openxmlformats.org/officeDocument/2006/relationships/image" Target="../media/image1.jpeg"/><Relationship Id="rId7" Type="http://schemas.openxmlformats.org/officeDocument/2006/relationships/diagramLayout" Target="../diagrams/layout3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38.xml"/><Relationship Id="rId5" Type="http://schemas.openxmlformats.org/officeDocument/2006/relationships/image" Target="../media/image2.png"/><Relationship Id="rId10" Type="http://schemas.microsoft.com/office/2007/relationships/diagramDrawing" Target="../diagrams/drawing38.xml"/><Relationship Id="rId4" Type="http://schemas.openxmlformats.org/officeDocument/2006/relationships/image" Target="../media/image3.png"/><Relationship Id="rId9" Type="http://schemas.openxmlformats.org/officeDocument/2006/relationships/diagramColors" Target="../diagrams/colors38.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image" Target="../media/image1.jpeg"/><Relationship Id="rId7" Type="http://schemas.openxmlformats.org/officeDocument/2006/relationships/diagramLayout" Target="../diagrams/layout39.xml"/><Relationship Id="rId12" Type="http://schemas.microsoft.com/office/2007/relationships/diagramDrawing" Target="../diagrams/drawing3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39.xml"/><Relationship Id="rId11" Type="http://schemas.openxmlformats.org/officeDocument/2006/relationships/image" Target="../media/image36.jpeg"/><Relationship Id="rId5" Type="http://schemas.openxmlformats.org/officeDocument/2006/relationships/image" Target="../media/image2.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diagramColors" Target="../diagrams/colors39.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40.xml"/><Relationship Id="rId3" Type="http://schemas.openxmlformats.org/officeDocument/2006/relationships/image" Target="../media/image1.jpeg"/><Relationship Id="rId7" Type="http://schemas.openxmlformats.org/officeDocument/2006/relationships/diagramLayout" Target="../diagrams/layout4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40.xml"/><Relationship Id="rId5" Type="http://schemas.openxmlformats.org/officeDocument/2006/relationships/image" Target="../media/image2.png"/><Relationship Id="rId10" Type="http://schemas.microsoft.com/office/2007/relationships/diagramDrawing" Target="../diagrams/drawing40.xml"/><Relationship Id="rId4" Type="http://schemas.openxmlformats.org/officeDocument/2006/relationships/image" Target="../media/image3.png"/><Relationship Id="rId9" Type="http://schemas.openxmlformats.org/officeDocument/2006/relationships/diagramColors" Target="../diagrams/colors40.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41.xml"/><Relationship Id="rId3" Type="http://schemas.openxmlformats.org/officeDocument/2006/relationships/image" Target="../media/image1.jpeg"/><Relationship Id="rId7" Type="http://schemas.openxmlformats.org/officeDocument/2006/relationships/diagramLayout" Target="../diagrams/layout4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41.xml"/><Relationship Id="rId5" Type="http://schemas.openxmlformats.org/officeDocument/2006/relationships/image" Target="../media/image2.png"/><Relationship Id="rId10" Type="http://schemas.microsoft.com/office/2007/relationships/diagramDrawing" Target="../diagrams/drawing41.xml"/><Relationship Id="rId4" Type="http://schemas.openxmlformats.org/officeDocument/2006/relationships/image" Target="../media/image3.png"/><Relationship Id="rId9" Type="http://schemas.openxmlformats.org/officeDocument/2006/relationships/diagramColors" Target="../diagrams/colors41.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42.xml"/><Relationship Id="rId3" Type="http://schemas.openxmlformats.org/officeDocument/2006/relationships/image" Target="../media/image1.jpeg"/><Relationship Id="rId7" Type="http://schemas.openxmlformats.org/officeDocument/2006/relationships/diagramLayout" Target="../diagrams/layout4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42.xml"/><Relationship Id="rId5" Type="http://schemas.openxmlformats.org/officeDocument/2006/relationships/image" Target="../media/image2.png"/><Relationship Id="rId10" Type="http://schemas.microsoft.com/office/2007/relationships/diagramDrawing" Target="../diagrams/drawing42.xml"/><Relationship Id="rId4" Type="http://schemas.openxmlformats.org/officeDocument/2006/relationships/image" Target="../media/image3.png"/><Relationship Id="rId9" Type="http://schemas.openxmlformats.org/officeDocument/2006/relationships/diagramColors" Target="../diagrams/colors42.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43.xml"/><Relationship Id="rId3" Type="http://schemas.openxmlformats.org/officeDocument/2006/relationships/image" Target="../media/image1.jpeg"/><Relationship Id="rId7" Type="http://schemas.openxmlformats.org/officeDocument/2006/relationships/diagramLayout" Target="../diagrams/layout4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43.xml"/><Relationship Id="rId5" Type="http://schemas.openxmlformats.org/officeDocument/2006/relationships/image" Target="../media/image2.png"/><Relationship Id="rId10" Type="http://schemas.microsoft.com/office/2007/relationships/diagramDrawing" Target="../diagrams/drawing43.xml"/><Relationship Id="rId4" Type="http://schemas.openxmlformats.org/officeDocument/2006/relationships/image" Target="../media/image3.png"/><Relationship Id="rId9" Type="http://schemas.openxmlformats.org/officeDocument/2006/relationships/diagramColors" Target="../diagrams/colors43.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44.xml"/><Relationship Id="rId3" Type="http://schemas.openxmlformats.org/officeDocument/2006/relationships/image" Target="../media/image1.jpeg"/><Relationship Id="rId7" Type="http://schemas.openxmlformats.org/officeDocument/2006/relationships/diagramLayout" Target="../diagrams/layout4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44.xml"/><Relationship Id="rId5" Type="http://schemas.openxmlformats.org/officeDocument/2006/relationships/image" Target="../media/image2.png"/><Relationship Id="rId10" Type="http://schemas.microsoft.com/office/2007/relationships/diagramDrawing" Target="../diagrams/drawing44.xml"/><Relationship Id="rId4" Type="http://schemas.openxmlformats.org/officeDocument/2006/relationships/image" Target="../media/image3.png"/><Relationship Id="rId9" Type="http://schemas.openxmlformats.org/officeDocument/2006/relationships/diagramColors" Target="../diagrams/colors44.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45.xml"/><Relationship Id="rId13" Type="http://schemas.openxmlformats.org/officeDocument/2006/relationships/diagramColors" Target="../diagrams/colors46.xml"/><Relationship Id="rId3" Type="http://schemas.openxmlformats.org/officeDocument/2006/relationships/image" Target="../media/image1.jpeg"/><Relationship Id="rId7" Type="http://schemas.openxmlformats.org/officeDocument/2006/relationships/diagramLayout" Target="../diagrams/layout45.xml"/><Relationship Id="rId12" Type="http://schemas.openxmlformats.org/officeDocument/2006/relationships/diagramQuickStyle" Target="../diagrams/quickStyle46.xml"/><Relationship Id="rId2" Type="http://schemas.openxmlformats.org/officeDocument/2006/relationships/notesSlide" Target="../notesSlides/notesSlide12.xml"/><Relationship Id="rId16" Type="http://schemas.microsoft.com/office/2007/relationships/diagramDrawing" Target="../diagrams/drawing45.xml"/><Relationship Id="rId1" Type="http://schemas.openxmlformats.org/officeDocument/2006/relationships/slideLayout" Target="../slideLayouts/slideLayout1.xml"/><Relationship Id="rId6" Type="http://schemas.openxmlformats.org/officeDocument/2006/relationships/diagramData" Target="../diagrams/data45.xml"/><Relationship Id="rId11" Type="http://schemas.openxmlformats.org/officeDocument/2006/relationships/diagramLayout" Target="../diagrams/layout46.xml"/><Relationship Id="rId5" Type="http://schemas.openxmlformats.org/officeDocument/2006/relationships/image" Target="../media/image2.png"/><Relationship Id="rId15" Type="http://schemas.microsoft.com/office/2007/relationships/diagramDrawing" Target="../diagrams/drawing46.xml"/><Relationship Id="rId10" Type="http://schemas.openxmlformats.org/officeDocument/2006/relationships/diagramData" Target="../diagrams/data46.xml"/><Relationship Id="rId4" Type="http://schemas.openxmlformats.org/officeDocument/2006/relationships/image" Target="../media/image3.png"/><Relationship Id="rId9" Type="http://schemas.openxmlformats.org/officeDocument/2006/relationships/diagramColors" Target="../diagrams/colors45.xml"/><Relationship Id="rId14"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47.xml"/><Relationship Id="rId3" Type="http://schemas.openxmlformats.org/officeDocument/2006/relationships/image" Target="../media/image1.jpeg"/><Relationship Id="rId7" Type="http://schemas.openxmlformats.org/officeDocument/2006/relationships/diagramLayout" Target="../diagrams/layout4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47.xml"/><Relationship Id="rId5" Type="http://schemas.openxmlformats.org/officeDocument/2006/relationships/image" Target="../media/image2.png"/><Relationship Id="rId10" Type="http://schemas.microsoft.com/office/2007/relationships/diagramDrawing" Target="../diagrams/drawing47.xml"/><Relationship Id="rId4" Type="http://schemas.openxmlformats.org/officeDocument/2006/relationships/image" Target="../media/image3.png"/><Relationship Id="rId9" Type="http://schemas.openxmlformats.org/officeDocument/2006/relationships/diagramColors" Target="../diagrams/colors47.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48.xml"/><Relationship Id="rId3" Type="http://schemas.openxmlformats.org/officeDocument/2006/relationships/image" Target="../media/image1.jpeg"/><Relationship Id="rId7" Type="http://schemas.openxmlformats.org/officeDocument/2006/relationships/diagramLayout" Target="../diagrams/layout4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48.xml"/><Relationship Id="rId5" Type="http://schemas.openxmlformats.org/officeDocument/2006/relationships/image" Target="../media/image2.png"/><Relationship Id="rId10" Type="http://schemas.microsoft.com/office/2007/relationships/diagramDrawing" Target="../diagrams/drawing48.xml"/><Relationship Id="rId4" Type="http://schemas.openxmlformats.org/officeDocument/2006/relationships/image" Target="../media/image3.png"/><Relationship Id="rId9" Type="http://schemas.openxmlformats.org/officeDocument/2006/relationships/diagramColors" Target="../diagrams/colors48.xml"/></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49.xml"/><Relationship Id="rId3" Type="http://schemas.openxmlformats.org/officeDocument/2006/relationships/image" Target="../media/image1.jpeg"/><Relationship Id="rId7" Type="http://schemas.openxmlformats.org/officeDocument/2006/relationships/diagramLayout" Target="../diagrams/layout4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49.xml"/><Relationship Id="rId5" Type="http://schemas.openxmlformats.org/officeDocument/2006/relationships/image" Target="../media/image2.png"/><Relationship Id="rId10" Type="http://schemas.microsoft.com/office/2007/relationships/diagramDrawing" Target="../diagrams/drawing49.xml"/><Relationship Id="rId4" Type="http://schemas.openxmlformats.org/officeDocument/2006/relationships/image" Target="../media/image3.png"/><Relationship Id="rId9" Type="http://schemas.openxmlformats.org/officeDocument/2006/relationships/diagramColors" Target="../diagrams/colors49.xml"/></Relationships>
</file>

<file path=ppt/slides/_rels/slide53.xml.rels><?xml version="1.0" encoding="UTF-8" standalone="yes"?>
<Relationships xmlns="http://schemas.openxmlformats.org/package/2006/relationships"><Relationship Id="rId8" Type="http://schemas.openxmlformats.org/officeDocument/2006/relationships/diagramQuickStyle" Target="../diagrams/quickStyle50.xml"/><Relationship Id="rId3" Type="http://schemas.openxmlformats.org/officeDocument/2006/relationships/image" Target="../media/image1.jpeg"/><Relationship Id="rId7" Type="http://schemas.openxmlformats.org/officeDocument/2006/relationships/diagramLayout" Target="../diagrams/layout5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50.xml"/><Relationship Id="rId5" Type="http://schemas.openxmlformats.org/officeDocument/2006/relationships/image" Target="../media/image2.png"/><Relationship Id="rId10" Type="http://schemas.microsoft.com/office/2007/relationships/diagramDrawing" Target="../diagrams/drawing50.xml"/><Relationship Id="rId4" Type="http://schemas.openxmlformats.org/officeDocument/2006/relationships/image" Target="../media/image3.png"/><Relationship Id="rId9" Type="http://schemas.openxmlformats.org/officeDocument/2006/relationships/diagramColors" Target="../diagrams/colors50.xml"/></Relationships>
</file>

<file path=ppt/slides/_rels/slide54.xml.rels><?xml version="1.0" encoding="UTF-8" standalone="yes"?>
<Relationships xmlns="http://schemas.openxmlformats.org/package/2006/relationships"><Relationship Id="rId8" Type="http://schemas.openxmlformats.org/officeDocument/2006/relationships/diagramQuickStyle" Target="../diagrams/quickStyle51.xml"/><Relationship Id="rId3" Type="http://schemas.openxmlformats.org/officeDocument/2006/relationships/image" Target="../media/image1.jpeg"/><Relationship Id="rId7" Type="http://schemas.openxmlformats.org/officeDocument/2006/relationships/diagramLayout" Target="../diagrams/layout5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51.xml"/><Relationship Id="rId11" Type="http://schemas.microsoft.com/office/2007/relationships/diagramDrawing" Target="../diagrams/drawing51.xml"/><Relationship Id="rId5" Type="http://schemas.openxmlformats.org/officeDocument/2006/relationships/image" Target="../media/image2.png"/><Relationship Id="rId10" Type="http://schemas.openxmlformats.org/officeDocument/2006/relationships/image" Target="../media/image43.jpeg"/><Relationship Id="rId4" Type="http://schemas.openxmlformats.org/officeDocument/2006/relationships/image" Target="../media/image3.png"/><Relationship Id="rId9" Type="http://schemas.openxmlformats.org/officeDocument/2006/relationships/diagramColors" Target="../diagrams/colors51.xml"/></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52.xml"/><Relationship Id="rId13" Type="http://schemas.openxmlformats.org/officeDocument/2006/relationships/diagramColors" Target="../diagrams/colors53.xml"/><Relationship Id="rId3" Type="http://schemas.openxmlformats.org/officeDocument/2006/relationships/image" Target="../media/image1.jpeg"/><Relationship Id="rId7" Type="http://schemas.openxmlformats.org/officeDocument/2006/relationships/diagramLayout" Target="../diagrams/layout52.xml"/><Relationship Id="rId12" Type="http://schemas.openxmlformats.org/officeDocument/2006/relationships/diagramQuickStyle" Target="../diagrams/quickStyle53.xml"/><Relationship Id="rId2" Type="http://schemas.openxmlformats.org/officeDocument/2006/relationships/notesSlide" Target="../notesSlides/notesSlide18.xml"/><Relationship Id="rId16" Type="http://schemas.microsoft.com/office/2007/relationships/diagramDrawing" Target="../diagrams/drawing52.xml"/><Relationship Id="rId1" Type="http://schemas.openxmlformats.org/officeDocument/2006/relationships/slideLayout" Target="../slideLayouts/slideLayout1.xml"/><Relationship Id="rId6" Type="http://schemas.openxmlformats.org/officeDocument/2006/relationships/diagramData" Target="../diagrams/data52.xml"/><Relationship Id="rId11" Type="http://schemas.openxmlformats.org/officeDocument/2006/relationships/diagramLayout" Target="../diagrams/layout53.xml"/><Relationship Id="rId5" Type="http://schemas.openxmlformats.org/officeDocument/2006/relationships/image" Target="../media/image2.png"/><Relationship Id="rId15" Type="http://schemas.microsoft.com/office/2007/relationships/diagramDrawing" Target="../diagrams/drawing53.xml"/><Relationship Id="rId10" Type="http://schemas.openxmlformats.org/officeDocument/2006/relationships/diagramData" Target="../diagrams/data53.xml"/><Relationship Id="rId4" Type="http://schemas.openxmlformats.org/officeDocument/2006/relationships/image" Target="../media/image3.png"/><Relationship Id="rId9" Type="http://schemas.openxmlformats.org/officeDocument/2006/relationships/diagramColors" Target="../diagrams/colors52.xml"/></Relationships>
</file>

<file path=ppt/slides/_rels/slide56.xml.rels><?xml version="1.0" encoding="UTF-8" standalone="yes"?>
<Relationships xmlns="http://schemas.openxmlformats.org/package/2006/relationships"><Relationship Id="rId8" Type="http://schemas.openxmlformats.org/officeDocument/2006/relationships/diagramQuickStyle" Target="../diagrams/quickStyle54.xml"/><Relationship Id="rId3" Type="http://schemas.openxmlformats.org/officeDocument/2006/relationships/image" Target="../media/image1.jpeg"/><Relationship Id="rId7" Type="http://schemas.openxmlformats.org/officeDocument/2006/relationships/diagramLayout" Target="../diagrams/layout5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Data" Target="../diagrams/data54.xml"/><Relationship Id="rId5" Type="http://schemas.openxmlformats.org/officeDocument/2006/relationships/image" Target="../media/image2.png"/><Relationship Id="rId10" Type="http://schemas.microsoft.com/office/2007/relationships/diagramDrawing" Target="../diagrams/drawing54.xml"/><Relationship Id="rId4" Type="http://schemas.openxmlformats.org/officeDocument/2006/relationships/image" Target="../media/image3.png"/><Relationship Id="rId9" Type="http://schemas.openxmlformats.org/officeDocument/2006/relationships/diagramColors" Target="../diagrams/colors54.xml"/></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55.xml"/><Relationship Id="rId3" Type="http://schemas.openxmlformats.org/officeDocument/2006/relationships/image" Target="../media/image1.jpeg"/><Relationship Id="rId7" Type="http://schemas.openxmlformats.org/officeDocument/2006/relationships/diagramLayout" Target="../diagrams/layout5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55.xml"/><Relationship Id="rId5" Type="http://schemas.openxmlformats.org/officeDocument/2006/relationships/image" Target="../media/image2.png"/><Relationship Id="rId10" Type="http://schemas.microsoft.com/office/2007/relationships/diagramDrawing" Target="../diagrams/drawing55.xml"/><Relationship Id="rId4" Type="http://schemas.openxmlformats.org/officeDocument/2006/relationships/image" Target="../media/image3.png"/><Relationship Id="rId9" Type="http://schemas.openxmlformats.org/officeDocument/2006/relationships/diagramColors" Target="../diagrams/colors55.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56.xml"/><Relationship Id="rId3" Type="http://schemas.openxmlformats.org/officeDocument/2006/relationships/image" Target="../media/image1.jpeg"/><Relationship Id="rId7" Type="http://schemas.openxmlformats.org/officeDocument/2006/relationships/diagramLayout" Target="../diagrams/layout5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Data" Target="../diagrams/data56.xml"/><Relationship Id="rId5" Type="http://schemas.openxmlformats.org/officeDocument/2006/relationships/image" Target="../media/image2.png"/><Relationship Id="rId10" Type="http://schemas.microsoft.com/office/2007/relationships/diagramDrawing" Target="../diagrams/drawing56.xml"/><Relationship Id="rId4" Type="http://schemas.openxmlformats.org/officeDocument/2006/relationships/image" Target="../media/image3.png"/><Relationship Id="rId9" Type="http://schemas.openxmlformats.org/officeDocument/2006/relationships/diagramColors" Target="../diagrams/colors56.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57.xml"/><Relationship Id="rId3" Type="http://schemas.openxmlformats.org/officeDocument/2006/relationships/image" Target="../media/image1.jpeg"/><Relationship Id="rId7" Type="http://schemas.openxmlformats.org/officeDocument/2006/relationships/diagramLayout" Target="../diagrams/layout5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Data" Target="../diagrams/data57.xml"/><Relationship Id="rId11" Type="http://schemas.microsoft.com/office/2007/relationships/diagramDrawing" Target="../diagrams/drawing57.xml"/><Relationship Id="rId5" Type="http://schemas.openxmlformats.org/officeDocument/2006/relationships/image" Target="../media/image2.png"/><Relationship Id="rId10" Type="http://schemas.openxmlformats.org/officeDocument/2006/relationships/image" Target="../media/image52.jpeg"/><Relationship Id="rId4" Type="http://schemas.openxmlformats.org/officeDocument/2006/relationships/image" Target="../media/image3.png"/><Relationship Id="rId9" Type="http://schemas.openxmlformats.org/officeDocument/2006/relationships/diagramColors" Target="../diagrams/colors5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60.xml.rels><?xml version="1.0" encoding="UTF-8" standalone="yes"?>
<Relationships xmlns="http://schemas.openxmlformats.org/package/2006/relationships"><Relationship Id="rId8" Type="http://schemas.openxmlformats.org/officeDocument/2006/relationships/diagramQuickStyle" Target="../diagrams/quickStyle58.xml"/><Relationship Id="rId3" Type="http://schemas.openxmlformats.org/officeDocument/2006/relationships/image" Target="../media/image1.jpeg"/><Relationship Id="rId7" Type="http://schemas.openxmlformats.org/officeDocument/2006/relationships/diagramLayout" Target="../diagrams/layout5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Data" Target="../diagrams/data58.xml"/><Relationship Id="rId5" Type="http://schemas.openxmlformats.org/officeDocument/2006/relationships/image" Target="../media/image2.png"/><Relationship Id="rId10" Type="http://schemas.microsoft.com/office/2007/relationships/diagramDrawing" Target="../diagrams/drawing58.xml"/><Relationship Id="rId4" Type="http://schemas.openxmlformats.org/officeDocument/2006/relationships/image" Target="../media/image3.png"/><Relationship Id="rId9" Type="http://schemas.openxmlformats.org/officeDocument/2006/relationships/diagramColors" Target="../diagrams/colors58.xml"/></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59.xml"/><Relationship Id="rId3" Type="http://schemas.openxmlformats.org/officeDocument/2006/relationships/image" Target="../media/image1.jpeg"/><Relationship Id="rId7" Type="http://schemas.openxmlformats.org/officeDocument/2006/relationships/diagramLayout" Target="../diagrams/layout59.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Data" Target="../diagrams/data59.xml"/><Relationship Id="rId5" Type="http://schemas.openxmlformats.org/officeDocument/2006/relationships/image" Target="../media/image2.png"/><Relationship Id="rId10" Type="http://schemas.microsoft.com/office/2007/relationships/diagramDrawing" Target="../diagrams/drawing59.xml"/><Relationship Id="rId4" Type="http://schemas.openxmlformats.org/officeDocument/2006/relationships/image" Target="../media/image3.png"/><Relationship Id="rId9" Type="http://schemas.openxmlformats.org/officeDocument/2006/relationships/diagramColors" Target="../diagrams/colors59.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60.xml"/><Relationship Id="rId3" Type="http://schemas.openxmlformats.org/officeDocument/2006/relationships/image" Target="../media/image1.jpeg"/><Relationship Id="rId7" Type="http://schemas.openxmlformats.org/officeDocument/2006/relationships/diagramLayout" Target="../diagrams/layout6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Data" Target="../diagrams/data60.xml"/><Relationship Id="rId5" Type="http://schemas.openxmlformats.org/officeDocument/2006/relationships/image" Target="../media/image2.png"/><Relationship Id="rId10" Type="http://schemas.microsoft.com/office/2007/relationships/diagramDrawing" Target="../diagrams/drawing60.xml"/><Relationship Id="rId4" Type="http://schemas.openxmlformats.org/officeDocument/2006/relationships/image" Target="../media/image3.png"/><Relationship Id="rId9" Type="http://schemas.openxmlformats.org/officeDocument/2006/relationships/diagramColors" Target="../diagrams/colors60.xml"/></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61.xml"/><Relationship Id="rId3" Type="http://schemas.openxmlformats.org/officeDocument/2006/relationships/image" Target="../media/image1.jpeg"/><Relationship Id="rId7" Type="http://schemas.openxmlformats.org/officeDocument/2006/relationships/diagramLayout" Target="../diagrams/layout61.xml"/><Relationship Id="rId12" Type="http://schemas.microsoft.com/office/2007/relationships/diagramDrawing" Target="../diagrams/drawing6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Data" Target="../diagrams/data61.xml"/><Relationship Id="rId11" Type="http://schemas.openxmlformats.org/officeDocument/2006/relationships/image" Target="../media/image56.jpeg"/><Relationship Id="rId5" Type="http://schemas.openxmlformats.org/officeDocument/2006/relationships/image" Target="../media/image2.png"/><Relationship Id="rId10" Type="http://schemas.openxmlformats.org/officeDocument/2006/relationships/image" Target="../media/image55.jpeg"/><Relationship Id="rId4" Type="http://schemas.openxmlformats.org/officeDocument/2006/relationships/image" Target="../media/image3.png"/><Relationship Id="rId9" Type="http://schemas.openxmlformats.org/officeDocument/2006/relationships/diagramColors" Target="../diagrams/colors61.xml"/></Relationships>
</file>

<file path=ppt/slides/_rels/slide64.xml.rels><?xml version="1.0" encoding="UTF-8" standalone="yes"?>
<Relationships xmlns="http://schemas.openxmlformats.org/package/2006/relationships"><Relationship Id="rId8" Type="http://schemas.openxmlformats.org/officeDocument/2006/relationships/diagramQuickStyle" Target="../diagrams/quickStyle62.xml"/><Relationship Id="rId13" Type="http://schemas.microsoft.com/office/2007/relationships/diagramDrawing" Target="../diagrams/drawing62.xml"/><Relationship Id="rId3" Type="http://schemas.openxmlformats.org/officeDocument/2006/relationships/image" Target="../media/image1.jpeg"/><Relationship Id="rId7" Type="http://schemas.openxmlformats.org/officeDocument/2006/relationships/diagramLayout" Target="../diagrams/layout62.xml"/><Relationship Id="rId12"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Data" Target="../diagrams/data62.xml"/><Relationship Id="rId11" Type="http://schemas.openxmlformats.org/officeDocument/2006/relationships/image" Target="../media/image4.jpeg"/><Relationship Id="rId5" Type="http://schemas.openxmlformats.org/officeDocument/2006/relationships/image" Target="../media/image2.png"/><Relationship Id="rId10" Type="http://schemas.openxmlformats.org/officeDocument/2006/relationships/image" Target="../media/image57.jpeg"/><Relationship Id="rId4" Type="http://schemas.openxmlformats.org/officeDocument/2006/relationships/image" Target="../media/image3.png"/><Relationship Id="rId9" Type="http://schemas.openxmlformats.org/officeDocument/2006/relationships/diagramColors" Target="../diagrams/colors6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2.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63.xml"/><Relationship Id="rId3" Type="http://schemas.openxmlformats.org/officeDocument/2006/relationships/image" Target="../media/image1.jpeg"/><Relationship Id="rId7" Type="http://schemas.openxmlformats.org/officeDocument/2006/relationships/diagramLayout" Target="../diagrams/layout6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Data" Target="../diagrams/data63.xml"/><Relationship Id="rId5" Type="http://schemas.openxmlformats.org/officeDocument/2006/relationships/image" Target="../media/image2.png"/><Relationship Id="rId10" Type="http://schemas.microsoft.com/office/2007/relationships/diagramDrawing" Target="../diagrams/drawing63.xml"/><Relationship Id="rId4" Type="http://schemas.openxmlformats.org/officeDocument/2006/relationships/image" Target="../media/image3.png"/><Relationship Id="rId9" Type="http://schemas.openxmlformats.org/officeDocument/2006/relationships/diagramColors" Target="../diagrams/colors63.xml"/></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64.xml"/><Relationship Id="rId3" Type="http://schemas.openxmlformats.org/officeDocument/2006/relationships/image" Target="../media/image1.jpeg"/><Relationship Id="rId7" Type="http://schemas.openxmlformats.org/officeDocument/2006/relationships/diagramLayout" Target="../diagrams/layout6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Data" Target="../diagrams/data64.xml"/><Relationship Id="rId5" Type="http://schemas.openxmlformats.org/officeDocument/2006/relationships/image" Target="../media/image2.png"/><Relationship Id="rId10" Type="http://schemas.microsoft.com/office/2007/relationships/diagramDrawing" Target="../diagrams/drawing64.xml"/><Relationship Id="rId4" Type="http://schemas.openxmlformats.org/officeDocument/2006/relationships/image" Target="../media/image3.png"/><Relationship Id="rId9" Type="http://schemas.openxmlformats.org/officeDocument/2006/relationships/diagramColors" Target="../diagrams/colors64.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12" name="11 CuadroTexto"/>
            <p:cNvSpPr txBox="1"/>
            <p:nvPr/>
          </p:nvSpPr>
          <p:spPr>
            <a:xfrm>
              <a:off x="0" y="332656"/>
              <a:ext cx="6660232"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ES_tradnl" sz="2800" spc="900" dirty="0" smtClean="0">
                  <a:solidFill>
                    <a:schemeClr val="bg1"/>
                  </a:solidFill>
                  <a:effectLst>
                    <a:outerShdw blurRad="38100" dist="38100" dir="2700000" algn="tl">
                      <a:srgbClr val="000000">
                        <a:alpha val="43137"/>
                      </a:srgbClr>
                    </a:outerShdw>
                  </a:effectLst>
                  <a:latin typeface="Trebuchet MS" pitchFamily="34" charset="0"/>
                </a:rPr>
                <a:t>formación profesional</a:t>
              </a:r>
              <a:endParaRPr lang="es-ES_tradnl" sz="2800" spc="9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4" name="13 Rectángulo"/>
            <p:cNvSpPr/>
            <p:nvPr/>
          </p:nvSpPr>
          <p:spPr>
            <a:xfrm>
              <a:off x="0" y="908720"/>
              <a:ext cx="8244408" cy="400110"/>
            </a:xfrm>
            <a:prstGeom prst="rect">
              <a:avLst/>
            </a:prstGeom>
          </p:spPr>
          <p:txBody>
            <a:bodyPr wrap="square">
              <a:spAutoFit/>
            </a:bodyPr>
            <a:lstStyle/>
            <a:p>
              <a:pPr algn="r"/>
              <a:r>
                <a:rPr lang="es-ES_tradnl" sz="2000" spc="600" dirty="0" smtClean="0">
                  <a:solidFill>
                    <a:schemeClr val="accent1">
                      <a:lumMod val="50000"/>
                    </a:schemeClr>
                  </a:solidFill>
                  <a:effectLst>
                    <a:outerShdw blurRad="38100" dist="38100" dir="2700000" algn="tl">
                      <a:srgbClr val="000000">
                        <a:alpha val="43137"/>
                      </a:srgbClr>
                    </a:outerShdw>
                  </a:effectLst>
                  <a:latin typeface="Trebuchet MS" pitchFamily="34" charset="0"/>
                </a:rPr>
                <a:t>centro del profesorado de granada</a:t>
              </a:r>
              <a:endParaRPr lang="es-ES_tradnl" sz="2000" spc="600" dirty="0">
                <a:solidFill>
                  <a:schemeClr val="accent1">
                    <a:lumMod val="50000"/>
                  </a:schemeClr>
                </a:solidFill>
                <a:effectLst>
                  <a:outerShdw blurRad="38100" dist="38100" dir="2700000" algn="tl">
                    <a:srgbClr val="000000">
                      <a:alpha val="43137"/>
                    </a:srgbClr>
                  </a:outerShdw>
                </a:effectLst>
                <a:latin typeface="Trebuchet MS" pitchFamily="34" charset="0"/>
              </a:endParaRPr>
            </a:p>
          </p:txBody>
        </p:sp>
        <p:sp>
          <p:nvSpPr>
            <p:cNvPr id="17" name="16 Rectángulo"/>
            <p:cNvSpPr/>
            <p:nvPr/>
          </p:nvSpPr>
          <p:spPr>
            <a:xfrm>
              <a:off x="0" y="2798058"/>
              <a:ext cx="9144000" cy="1477328"/>
            </a:xfrm>
            <a:prstGeom prst="rect">
              <a:avLst/>
            </a:prstGeom>
          </p:spPr>
          <p:txBody>
            <a:bodyPr wrap="square">
              <a:spAutoFit/>
            </a:bodyPr>
            <a:lstStyle/>
            <a:p>
              <a:pPr algn="ctr"/>
              <a:r>
                <a:rPr lang="es-ES_tradnl" sz="3200" dirty="0" smtClean="0">
                  <a:solidFill>
                    <a:schemeClr val="tx2">
                      <a:lumMod val="75000"/>
                    </a:schemeClr>
                  </a:solidFill>
                  <a:effectLst>
                    <a:outerShdw blurRad="38100" dist="38100" dir="2700000" algn="tl">
                      <a:srgbClr val="000000">
                        <a:alpha val="43137"/>
                      </a:srgbClr>
                    </a:outerShdw>
                  </a:effectLst>
                  <a:latin typeface="Trebuchet MS" pitchFamily="34" charset="0"/>
                </a:rPr>
                <a:t>formación profesional del sistema educativo </a:t>
              </a:r>
            </a:p>
            <a:p>
              <a:pPr algn="ctr"/>
              <a:endParaRPr lang="es-ES_tradnl" sz="1400" dirty="0" smtClean="0">
                <a:solidFill>
                  <a:srgbClr val="C00000"/>
                </a:solidFill>
                <a:effectLst>
                  <a:outerShdw blurRad="38100" dist="38100" dir="2700000" algn="tl">
                    <a:srgbClr val="000000">
                      <a:alpha val="43137"/>
                    </a:srgbClr>
                  </a:outerShdw>
                </a:effectLst>
                <a:latin typeface="Trebuchet MS" pitchFamily="34" charset="0"/>
              </a:endParaRPr>
            </a:p>
            <a:p>
              <a:pPr algn="ctr"/>
              <a:r>
                <a:rPr lang="es-ES_tradnl" sz="2200" dirty="0" smtClean="0">
                  <a:solidFill>
                    <a:srgbClr val="C00000"/>
                  </a:solidFill>
                  <a:effectLst>
                    <a:outerShdw blurRad="38100" dist="38100" dir="2700000" algn="tl">
                      <a:srgbClr val="000000">
                        <a:alpha val="43137"/>
                      </a:srgbClr>
                    </a:outerShdw>
                  </a:effectLst>
                  <a:latin typeface="Trebuchet MS" pitchFamily="34" charset="0"/>
                </a:rPr>
                <a:t>real decreto 1147/2011, por el que se establece la ordenación general de la formación profesional del sistema educativo </a:t>
              </a:r>
              <a:endParaRPr lang="es-ES_tradnl" sz="2200" dirty="0">
                <a:solidFill>
                  <a:srgbClr val="C00000"/>
                </a:solidFill>
                <a:effectLst>
                  <a:outerShdw blurRad="38100" dist="38100" dir="2700000" algn="tl">
                    <a:srgbClr val="000000">
                      <a:alpha val="43137"/>
                    </a:srgbClr>
                  </a:outerShdw>
                </a:effectLst>
                <a:latin typeface="Trebuchet MS" pitchFamily="34" charset="0"/>
              </a:endParaRPr>
            </a:p>
          </p:txBody>
        </p:sp>
        <p:sp>
          <p:nvSpPr>
            <p:cNvPr id="13" name="12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5" name="14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pic>
          <p:nvPicPr>
            <p:cNvPr id="16" name="15 Imagen" descr="UE_2007.PNG"/>
            <p:cNvPicPr>
              <a:picLocks noChangeAspect="1"/>
            </p:cNvPicPr>
            <p:nvPr/>
          </p:nvPicPr>
          <p:blipFill>
            <a:blip r:embed="rId5"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grpSp>
          <p:nvGrpSpPr>
            <p:cNvPr id="18" name="17 Grupo"/>
            <p:cNvGrpSpPr/>
            <p:nvPr/>
          </p:nvGrpSpPr>
          <p:grpSpPr>
            <a:xfrm>
              <a:off x="7011144" y="6453336"/>
              <a:ext cx="2132856" cy="389276"/>
              <a:chOff x="7011144" y="6453336"/>
              <a:chExt cx="2132856" cy="389276"/>
            </a:xfrm>
          </p:grpSpPr>
          <p:sp>
            <p:nvSpPr>
              <p:cNvPr id="19" name="18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20" name="19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disposición</a:t>
            </a:r>
          </a:p>
        </p:txBody>
      </p:sp>
      <p:grpSp>
        <p:nvGrpSpPr>
          <p:cNvPr id="2"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3" name="12 Diagrama"/>
          <p:cNvGraphicFramePr/>
          <p:nvPr/>
        </p:nvGraphicFramePr>
        <p:xfrm>
          <a:off x="539552" y="1916832"/>
          <a:ext cx="7632848"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Rectángulo"/>
          <p:cNvSpPr/>
          <p:nvPr/>
        </p:nvSpPr>
        <p:spPr>
          <a:xfrm>
            <a:off x="683568" y="5661248"/>
            <a:ext cx="7776864" cy="523220"/>
          </a:xfrm>
          <a:prstGeom prst="rect">
            <a:avLst/>
          </a:prstGeom>
        </p:spPr>
        <p:txBody>
          <a:bodyPr wrap="square">
            <a:spAutoFit/>
          </a:bodyPr>
          <a:lstStyle/>
          <a:p>
            <a:r>
              <a:rPr lang="es-ES_tradnl" sz="1400" dirty="0" smtClean="0">
                <a:solidFill>
                  <a:schemeClr val="bg1">
                    <a:lumMod val="50000"/>
                  </a:schemeClr>
                </a:solidFill>
              </a:rPr>
              <a:t>Los títulos de la formación profesional del sistema educativo son el de Técnico y el de Técnico Superior, de conformidad con lo dispuesto en el artículo 44 de la Ley Orgánica 2/2006, de 3 de mayo, de Educación</a:t>
            </a:r>
            <a:endParaRPr lang="es-ES_tradnl"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graphicFrame>
        <p:nvGraphicFramePr>
          <p:cNvPr id="16" name="15 Diagrama"/>
          <p:cNvGraphicFramePr/>
          <p:nvPr>
            <p:extLst>
              <p:ext uri="{D42A27DB-BD31-4B8C-83A1-F6EECF244321}">
                <p14:modId xmlns:p14="http://schemas.microsoft.com/office/powerpoint/2010/main" xmlns="" val="98540472"/>
              </p:ext>
            </p:extLst>
          </p:nvPr>
        </p:nvGraphicFramePr>
        <p:xfrm>
          <a:off x="539552" y="1844824"/>
          <a:ext cx="76328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a:t>
            </a:r>
            <a:r>
              <a:rPr lang="es-ES_tradnl" spc="300" dirty="0" smtClean="0"/>
              <a:t>disposición</a:t>
            </a:r>
            <a:endParaRPr lang="es-ES_tradnl"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disposición</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0" name="19 Diagrama"/>
          <p:cNvGraphicFramePr/>
          <p:nvPr>
            <p:extLst>
              <p:ext uri="{D42A27DB-BD31-4B8C-83A1-F6EECF244321}">
                <p14:modId xmlns:p14="http://schemas.microsoft.com/office/powerpoint/2010/main" xmlns="" val="212070713"/>
              </p:ext>
            </p:extLst>
          </p:nvPr>
        </p:nvGraphicFramePr>
        <p:xfrm>
          <a:off x="539552" y="1916832"/>
          <a:ext cx="7643296"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a:t>
            </a:r>
            <a:r>
              <a:rPr lang="es-ES_tradnl" spc="300" dirty="0" smtClean="0"/>
              <a:t>disposición</a:t>
            </a:r>
            <a:endParaRPr lang="es-ES_tradnl"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0" name="19 Diagrama"/>
          <p:cNvGraphicFramePr/>
          <p:nvPr/>
        </p:nvGraphicFramePr>
        <p:xfrm>
          <a:off x="539552" y="1916832"/>
          <a:ext cx="7632848"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Rectángulo"/>
          <p:cNvSpPr/>
          <p:nvPr/>
        </p:nvSpPr>
        <p:spPr>
          <a:xfrm>
            <a:off x="683568" y="5661248"/>
            <a:ext cx="7776864" cy="523220"/>
          </a:xfrm>
          <a:prstGeom prst="rect">
            <a:avLst/>
          </a:prstGeom>
        </p:spPr>
        <p:txBody>
          <a:bodyPr wrap="square">
            <a:spAutoFit/>
          </a:bodyPr>
          <a:lstStyle/>
          <a:p>
            <a:r>
              <a:rPr lang="es-ES_tradnl" sz="1400" dirty="0" smtClean="0">
                <a:solidFill>
                  <a:schemeClr val="bg1">
                    <a:lumMod val="50000"/>
                  </a:schemeClr>
                </a:solidFill>
              </a:rPr>
              <a:t>El alumno o la alumna que supere en su totalidad las enseñanzas de un ciclo formativo </a:t>
            </a:r>
          </a:p>
          <a:p>
            <a:r>
              <a:rPr lang="es-ES_tradnl" sz="1400" dirty="0" smtClean="0">
                <a:solidFill>
                  <a:schemeClr val="bg1">
                    <a:lumMod val="50000"/>
                  </a:schemeClr>
                </a:solidFill>
              </a:rPr>
              <a:t>obtendrá un título de formación profesional</a:t>
            </a:r>
            <a:endParaRPr lang="es-ES_tradnl"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disposición</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0" name="19 Diagrama"/>
          <p:cNvGraphicFramePr/>
          <p:nvPr/>
        </p:nvGraphicFramePr>
        <p:xfrm>
          <a:off x="539552" y="2132856"/>
          <a:ext cx="4536504"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14 Imagen" descr="alumnos FP.jpg"/>
          <p:cNvPicPr>
            <a:picLocks noChangeAspect="1"/>
          </p:cNvPicPr>
          <p:nvPr/>
        </p:nvPicPr>
        <p:blipFill>
          <a:blip r:embed="rId9" cstate="print"/>
          <a:stretch>
            <a:fillRect/>
          </a:stretch>
        </p:blipFill>
        <p:spPr>
          <a:xfrm>
            <a:off x="6012160" y="2060848"/>
            <a:ext cx="2381250" cy="1790700"/>
          </a:xfrm>
          <a:prstGeom prst="rect">
            <a:avLst/>
          </a:prstGeom>
          <a:ln>
            <a:noFill/>
          </a:ln>
          <a:effectLst>
            <a:softEdge rad="112500"/>
          </a:effectLst>
        </p:spPr>
      </p:pic>
      <p:pic>
        <p:nvPicPr>
          <p:cNvPr id="1026" name="Picture 2" descr="http://t3.gstatic.com/images?q=tbn:ANd9GcRixAb446T9Pr2cg9nCNtHIC9sYDlhjVU--U1RRMPDdoD-SLW2crA"/>
          <p:cNvPicPr>
            <a:picLocks noChangeAspect="1" noChangeArrowheads="1"/>
          </p:cNvPicPr>
          <p:nvPr/>
        </p:nvPicPr>
        <p:blipFill>
          <a:blip r:embed="rId10" cstate="print"/>
          <a:srcRect/>
          <a:stretch>
            <a:fillRect/>
          </a:stretch>
        </p:blipFill>
        <p:spPr bwMode="auto">
          <a:xfrm>
            <a:off x="6012160" y="3861048"/>
            <a:ext cx="2403358" cy="1800199"/>
          </a:xfrm>
          <a:prstGeom prst="rect">
            <a:avLst/>
          </a:prstGeom>
          <a:ln>
            <a:noFill/>
          </a:ln>
          <a:effectLst>
            <a:softEdge rad="112500"/>
          </a:effectLst>
        </p:spPr>
      </p:pic>
      <p:sp>
        <p:nvSpPr>
          <p:cNvPr id="16" name="15 Rectángulo"/>
          <p:cNvSpPr/>
          <p:nvPr/>
        </p:nvSpPr>
        <p:spPr>
          <a:xfrm>
            <a:off x="395536" y="5733256"/>
            <a:ext cx="7920880" cy="523220"/>
          </a:xfrm>
          <a:prstGeom prst="rect">
            <a:avLst/>
          </a:prstGeom>
        </p:spPr>
        <p:txBody>
          <a:bodyPr wrap="square">
            <a:spAutoFit/>
          </a:bodyPr>
          <a:lstStyle/>
          <a:p>
            <a:r>
              <a:rPr lang="es-ES_tradnl" sz="1400" dirty="0" smtClean="0">
                <a:solidFill>
                  <a:schemeClr val="bg1">
                    <a:lumMod val="50000"/>
                  </a:schemeClr>
                </a:solidFill>
              </a:rPr>
              <a:t>Las Administraciones educativas, en el ámbito de sus competencias, proporcionarán información </a:t>
            </a:r>
          </a:p>
          <a:p>
            <a:r>
              <a:rPr lang="es-ES_tradnl" sz="1400" dirty="0" smtClean="0">
                <a:solidFill>
                  <a:schemeClr val="bg1">
                    <a:lumMod val="50000"/>
                  </a:schemeClr>
                </a:solidFill>
              </a:rPr>
              <a:t>al alumnado del sistema educativo,  a las familias y a la sociedad en general</a:t>
            </a:r>
            <a:endParaRPr lang="es-ES_tradnl"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disposición</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3" name="22 Diagrama"/>
          <p:cNvGraphicFramePr/>
          <p:nvPr>
            <p:extLst>
              <p:ext uri="{D42A27DB-BD31-4B8C-83A1-F6EECF244321}">
                <p14:modId xmlns:p14="http://schemas.microsoft.com/office/powerpoint/2010/main" xmlns="" val="3544256856"/>
              </p:ext>
            </p:extLst>
          </p:nvPr>
        </p:nvGraphicFramePr>
        <p:xfrm>
          <a:off x="539552" y="1844824"/>
          <a:ext cx="76328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2" name="Picture 4" descr="http://t2.gstatic.com/images?q=tbn:ANd9GcRrXLPkmRPUGWHcHgCXjUVkpo9VnOmRItkzYQUSwuQy_51OKbLUMA"/>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300192" y="5301208"/>
            <a:ext cx="1925960" cy="7463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smtClean="0">
                <a:latin typeface="Trebuchet MS" pitchFamily="34" charset="0"/>
              </a:rPr>
              <a:t>¿cuál es su finalidad?</a:t>
            </a:r>
            <a:endParaRPr lang="es-ES_tradnl"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sp>
        <p:nvSpPr>
          <p:cNvPr id="16" name="15 Rectángulo"/>
          <p:cNvSpPr/>
          <p:nvPr/>
        </p:nvSpPr>
        <p:spPr>
          <a:xfrm>
            <a:off x="467544" y="2132856"/>
            <a:ext cx="6264696" cy="3477875"/>
          </a:xfrm>
          <a:prstGeom prst="rect">
            <a:avLst/>
          </a:prstGeom>
        </p:spPr>
        <p:txBody>
          <a:bodyPr wrap="square">
            <a:spAutoFit/>
          </a:bodyPr>
          <a:lstStyle/>
          <a:p>
            <a:r>
              <a:rPr lang="es-ES_tradnl" dirty="0" smtClean="0">
                <a:solidFill>
                  <a:srgbClr val="C00000"/>
                </a:solidFill>
              </a:rPr>
              <a:t>La formación profesional del sistema educativo persigue las siguientes finalidades:</a:t>
            </a:r>
          </a:p>
          <a:p>
            <a:endParaRPr lang="es-ES_tradnl" dirty="0" smtClean="0">
              <a:solidFill>
                <a:srgbClr val="C00000"/>
              </a:solidFill>
            </a:endParaRPr>
          </a:p>
          <a:p>
            <a:endParaRPr lang="es-ES_tradnl" sz="800" dirty="0" smtClean="0"/>
          </a:p>
          <a:p>
            <a:pPr marL="363538" indent="-363538">
              <a:buFont typeface="Wingdings" pitchFamily="2" charset="2"/>
              <a:buChar char="ü"/>
            </a:pPr>
            <a:r>
              <a:rPr lang="es-ES_tradnl" dirty="0" smtClean="0"/>
              <a:t>Cualificar a las personas para la actividad profesional y contribuir al desarrollo económico del país</a:t>
            </a:r>
          </a:p>
          <a:p>
            <a:pPr marL="363538" indent="-363538">
              <a:buFont typeface="Wingdings" pitchFamily="2" charset="2"/>
              <a:buChar char="ü"/>
            </a:pPr>
            <a:endParaRPr lang="es-ES_tradnl" sz="800" dirty="0" smtClean="0"/>
          </a:p>
          <a:p>
            <a:pPr marL="363538" indent="-363538">
              <a:buFont typeface="Wingdings" pitchFamily="2" charset="2"/>
              <a:buChar char="ü"/>
            </a:pPr>
            <a:endParaRPr lang="es-ES_tradnl" sz="800" dirty="0" smtClean="0"/>
          </a:p>
          <a:p>
            <a:pPr marL="363538" indent="-363538">
              <a:buFont typeface="Wingdings" pitchFamily="2" charset="2"/>
              <a:buChar char="ü"/>
            </a:pPr>
            <a:r>
              <a:rPr lang="es-ES_tradnl" dirty="0" smtClean="0"/>
              <a:t>Facilitar su adaptación a los cambios profesionales y sociales que puedan producirse durante su vida</a:t>
            </a:r>
          </a:p>
          <a:p>
            <a:pPr marL="363538" indent="-363538">
              <a:buFont typeface="Wingdings" pitchFamily="2" charset="2"/>
              <a:buChar char="ü"/>
            </a:pPr>
            <a:endParaRPr lang="es-ES_tradnl" sz="800" dirty="0" smtClean="0"/>
          </a:p>
          <a:p>
            <a:pPr marL="363538" indent="-363538">
              <a:buFont typeface="Wingdings" pitchFamily="2" charset="2"/>
              <a:buChar char="ü"/>
            </a:pPr>
            <a:endParaRPr lang="es-ES_tradnl" sz="800" dirty="0" smtClean="0"/>
          </a:p>
          <a:p>
            <a:pPr marL="363538" indent="-363538">
              <a:buFont typeface="Wingdings" pitchFamily="2" charset="2"/>
              <a:buChar char="ü"/>
            </a:pPr>
            <a:r>
              <a:rPr lang="es-ES_tradnl" dirty="0" smtClean="0"/>
              <a:t>Contribuir a su desarrollo personal, al ejercicio de una ciudadanía democrática, favoreciendo la inclusión y la cohesión social y el aprendizaje a lo largo de la vida.</a:t>
            </a:r>
            <a:endParaRPr lang="es-ES_tradnl" dirty="0"/>
          </a:p>
        </p:txBody>
      </p:sp>
      <p:pic>
        <p:nvPicPr>
          <p:cNvPr id="23" name="22 Imagen" descr="Alumnos_Formacion_Profesional.jpg"/>
          <p:cNvPicPr>
            <a:picLocks noChangeAspect="1"/>
          </p:cNvPicPr>
          <p:nvPr/>
        </p:nvPicPr>
        <p:blipFill>
          <a:blip r:embed="rId5" cstate="print"/>
          <a:stretch>
            <a:fillRect/>
          </a:stretch>
        </p:blipFill>
        <p:spPr>
          <a:xfrm flipH="1">
            <a:off x="6660230" y="2060849"/>
            <a:ext cx="1860685" cy="1368151"/>
          </a:xfrm>
          <a:prstGeom prst="rect">
            <a:avLst/>
          </a:prstGeom>
          <a:ln>
            <a:noFill/>
          </a:ln>
          <a:effectLst>
            <a:softEdge rad="112500"/>
          </a:effectLst>
        </p:spPr>
      </p:pic>
      <p:pic>
        <p:nvPicPr>
          <p:cNvPr id="1026" name="Picture 2" descr="http://t3.gstatic.com/images?q=tbn:ANd9GcRiNyi5wxwti7wQAeSWBrDomk-mBGreDBPfEyd8ALYo4sc8hinA4g"/>
          <p:cNvPicPr>
            <a:picLocks noChangeAspect="1" noChangeArrowheads="1"/>
          </p:cNvPicPr>
          <p:nvPr/>
        </p:nvPicPr>
        <p:blipFill>
          <a:blip r:embed="rId6" cstate="print">
            <a:clrChange>
              <a:clrFrom>
                <a:srgbClr val="FAFAFA"/>
              </a:clrFrom>
              <a:clrTo>
                <a:srgbClr val="FAFAFA">
                  <a:alpha val="0"/>
                </a:srgbClr>
              </a:clrTo>
            </a:clrChange>
          </a:blip>
          <a:srcRect/>
          <a:stretch>
            <a:fillRect/>
          </a:stretch>
        </p:blipFill>
        <p:spPr bwMode="auto">
          <a:xfrm>
            <a:off x="6732241" y="3717032"/>
            <a:ext cx="1776304" cy="1800200"/>
          </a:xfrm>
          <a:prstGeom prst="rect">
            <a:avLst/>
          </a:prstGeom>
          <a:ln>
            <a:noFill/>
          </a:ln>
          <a:effectLst>
            <a:softEdge rad="112500"/>
          </a:effectLst>
        </p:spPr>
      </p:pic>
      <p:sp>
        <p:nvSpPr>
          <p:cNvPr id="20" name="19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smtClean="0">
                <a:latin typeface="Trebuchet MS" pitchFamily="34" charset="0"/>
              </a:rPr>
              <a:t>¿cuáles son sus principios y objetivos generales?</a:t>
            </a:r>
            <a:endParaRPr lang="es-ES_tradnl"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0" name="19 Rectángulo"/>
          <p:cNvSpPr/>
          <p:nvPr/>
        </p:nvSpPr>
        <p:spPr>
          <a:xfrm>
            <a:off x="467544" y="1772816"/>
            <a:ext cx="7704856" cy="369332"/>
          </a:xfrm>
          <a:prstGeom prst="rect">
            <a:avLst/>
          </a:prstGeom>
        </p:spPr>
        <p:txBody>
          <a:bodyPr wrap="square">
            <a:spAutoFit/>
          </a:bodyPr>
          <a:lstStyle/>
          <a:p>
            <a:r>
              <a:rPr lang="es-ES_tradnl" dirty="0" smtClean="0">
                <a:solidFill>
                  <a:srgbClr val="C00000"/>
                </a:solidFill>
              </a:rPr>
              <a:t>Son cuatro:</a:t>
            </a:r>
          </a:p>
        </p:txBody>
      </p:sp>
      <p:sp>
        <p:nvSpPr>
          <p:cNvPr id="21" name="20 Rectángulo"/>
          <p:cNvSpPr/>
          <p:nvPr/>
        </p:nvSpPr>
        <p:spPr>
          <a:xfrm>
            <a:off x="467544" y="2132856"/>
            <a:ext cx="7704856" cy="3785652"/>
          </a:xfrm>
          <a:prstGeom prst="rect">
            <a:avLst/>
          </a:prstGeom>
        </p:spPr>
        <p:txBody>
          <a:bodyPr wrap="square">
            <a:spAutoFit/>
          </a:bodyPr>
          <a:lstStyle/>
          <a:p>
            <a:pPr marL="342900" indent="-342900">
              <a:buFont typeface="+mj-lt"/>
              <a:buAutoNum type="arabicPeriod"/>
            </a:pPr>
            <a:r>
              <a:rPr lang="es-ES_tradnl" dirty="0" smtClean="0"/>
              <a:t>Las enseñanzas de formación profesional tienen por objeto conseguir que el alumnado adquiera las competencias profesionales, personales y sociales</a:t>
            </a:r>
          </a:p>
          <a:p>
            <a:pPr marL="342900" indent="-342900">
              <a:buFont typeface="+mj-lt"/>
              <a:buAutoNum type="arabicPeriod"/>
            </a:pPr>
            <a:endParaRPr lang="es-ES_tradnl" sz="800" dirty="0" smtClean="0"/>
          </a:p>
          <a:p>
            <a:pPr marL="342900" indent="-342900">
              <a:buFont typeface="+mj-lt"/>
              <a:buAutoNum type="arabicPeriod"/>
            </a:pPr>
            <a:r>
              <a:rPr lang="es-ES_tradnl" dirty="0" smtClean="0"/>
              <a:t>La formación profesional también fomentará la igualdad efectiva de oportunidades para todos, con especial atención a la igualdad entre hombres y mujeres.</a:t>
            </a:r>
          </a:p>
          <a:p>
            <a:pPr marL="342900" indent="-342900">
              <a:buFont typeface="+mj-lt"/>
              <a:buAutoNum type="arabicPeriod"/>
            </a:pPr>
            <a:endParaRPr lang="es-ES_tradnl" sz="800" dirty="0" smtClean="0"/>
          </a:p>
          <a:p>
            <a:pPr marL="342900" indent="-342900">
              <a:buFont typeface="+mj-lt"/>
              <a:buAutoNum type="arabicPeriod"/>
            </a:pPr>
            <a:r>
              <a:rPr lang="es-ES_tradnl" dirty="0" smtClean="0"/>
              <a:t>Estas enseñanzas prestarán una atención adecuada, en condiciones de accesibilidad universal y con los recursos de apoyo necesarios, en cada caso, a las personas con discapacidad.</a:t>
            </a:r>
          </a:p>
          <a:p>
            <a:pPr marL="342900" indent="-342900">
              <a:buFont typeface="+mj-lt"/>
              <a:buAutoNum type="arabicPeriod"/>
            </a:pPr>
            <a:endParaRPr lang="es-ES_tradnl" sz="800" dirty="0" smtClean="0"/>
          </a:p>
          <a:p>
            <a:pPr marL="342900" indent="-342900">
              <a:buFont typeface="+mj-lt"/>
              <a:buAutoNum type="arabicPeriod"/>
            </a:pPr>
            <a:r>
              <a:rPr lang="es-ES_tradnl" dirty="0" smtClean="0"/>
              <a:t>Asimismo, la formación profesional posibilitará el aprendizaje a lo largo de la vida, favoreciendo la incorporación de las personas a las distintas ofertas formativas y la conciliación del aprendizaje con otras responsabilidades y actividades.</a:t>
            </a:r>
            <a:endParaRPr lang="es-ES_tradnl" dirty="0"/>
          </a:p>
        </p:txBody>
      </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sp>
        <p:nvSpPr>
          <p:cNvPr id="16" name="15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¿para qué las competencias </a:t>
            </a:r>
            <a:r>
              <a:rPr lang="es-ES_tradnl" sz="1700" dirty="0" smtClean="0">
                <a:latin typeface="Trebuchet MS" pitchFamily="34" charset="0"/>
              </a:rPr>
              <a:t>profesionales, personales y sociales</a:t>
            </a:r>
            <a:r>
              <a:rPr lang="es-ES_tradnl" sz="1700" spc="300" dirty="0" smtClean="0">
                <a:latin typeface="Trebuchet MS" pitchFamily="34" charset="0"/>
              </a:rPr>
              <a:t>?</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graphicFrame>
        <p:nvGraphicFramePr>
          <p:cNvPr id="23" name="22 Diagrama"/>
          <p:cNvGraphicFramePr/>
          <p:nvPr/>
        </p:nvGraphicFramePr>
        <p:xfrm>
          <a:off x="467544" y="2132856"/>
          <a:ext cx="7776864"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23 Rectángulo"/>
          <p:cNvSpPr/>
          <p:nvPr/>
        </p:nvSpPr>
        <p:spPr>
          <a:xfrm>
            <a:off x="467544" y="1772816"/>
            <a:ext cx="7704856" cy="369332"/>
          </a:xfrm>
          <a:prstGeom prst="rect">
            <a:avLst/>
          </a:prstGeom>
        </p:spPr>
        <p:txBody>
          <a:bodyPr wrap="square">
            <a:spAutoFit/>
          </a:bodyPr>
          <a:lstStyle/>
          <a:p>
            <a:r>
              <a:rPr lang="es-ES_tradnl" dirty="0" smtClean="0">
                <a:solidFill>
                  <a:srgbClr val="C00000"/>
                </a:solidFill>
              </a:rPr>
              <a:t>para : </a:t>
            </a:r>
          </a:p>
        </p:txBody>
      </p:sp>
      <p:sp>
        <p:nvSpPr>
          <p:cNvPr id="16" name="15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¿para qué las competencias </a:t>
            </a:r>
            <a:r>
              <a:rPr lang="es-ES_tradnl" sz="1700" dirty="0" smtClean="0">
                <a:latin typeface="Trebuchet MS" pitchFamily="34" charset="0"/>
              </a:rPr>
              <a:t>profesionales, personales y sociales</a:t>
            </a:r>
            <a:r>
              <a:rPr lang="es-ES_tradnl" sz="1700" spc="300" dirty="0" smtClean="0">
                <a:latin typeface="Trebuchet MS" pitchFamily="34" charset="0"/>
              </a:rPr>
              <a:t>?</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graphicFrame>
        <p:nvGraphicFramePr>
          <p:cNvPr id="23" name="22 Diagrama"/>
          <p:cNvGraphicFramePr/>
          <p:nvPr/>
        </p:nvGraphicFramePr>
        <p:xfrm>
          <a:off x="467544" y="2132856"/>
          <a:ext cx="7776864"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23 Rectángulo"/>
          <p:cNvSpPr/>
          <p:nvPr/>
        </p:nvSpPr>
        <p:spPr>
          <a:xfrm>
            <a:off x="467544" y="1772816"/>
            <a:ext cx="7704856" cy="369332"/>
          </a:xfrm>
          <a:prstGeom prst="rect">
            <a:avLst/>
          </a:prstGeom>
        </p:spPr>
        <p:txBody>
          <a:bodyPr wrap="square">
            <a:spAutoFit/>
          </a:bodyPr>
          <a:lstStyle/>
          <a:p>
            <a:r>
              <a:rPr lang="es-ES_tradnl" dirty="0" smtClean="0">
                <a:solidFill>
                  <a:srgbClr val="C00000"/>
                </a:solidFill>
              </a:rPr>
              <a:t>para : </a:t>
            </a:r>
          </a:p>
        </p:txBody>
      </p:sp>
      <p:sp>
        <p:nvSpPr>
          <p:cNvPr id="16" name="15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1" name="10 Imagen" descr="logo-junta-azul.png"/>
          <p:cNvPicPr>
            <a:picLocks noChangeAspect="1"/>
          </p:cNvPicPr>
          <p:nvPr/>
        </p:nvPicPr>
        <p:blipFill>
          <a:blip r:embed="rId3" cstate="print"/>
          <a:stretch>
            <a:fillRect/>
          </a:stretch>
        </p:blipFill>
        <p:spPr>
          <a:xfrm>
            <a:off x="2267744" y="6545397"/>
            <a:ext cx="432048" cy="312603"/>
          </a:xfrm>
          <a:prstGeom prst="rect">
            <a:avLst/>
          </a:prstGeom>
        </p:spPr>
      </p:pic>
      <p:pic>
        <p:nvPicPr>
          <p:cNvPr id="27" name="26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sp>
        <p:nvSpPr>
          <p:cNvPr id="18" name="17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31" name="30 Diagrama"/>
          <p:cNvGraphicFramePr/>
          <p:nvPr/>
        </p:nvGraphicFramePr>
        <p:xfrm>
          <a:off x="467544" y="1916832"/>
          <a:ext cx="4896544" cy="4032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3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Ley Orgánica, 5/2002, de 19 de junio, de las Cualificaciones y la Formación Profesional</a:t>
            </a:r>
            <a:endParaRPr lang="es-ES_tradnl" sz="1100" dirty="0">
              <a:solidFill>
                <a:schemeClr val="bg1">
                  <a:lumMod val="50000"/>
                </a:schemeClr>
              </a:solidFill>
            </a:endParaRPr>
          </a:p>
        </p:txBody>
      </p:sp>
      <p:sp>
        <p:nvSpPr>
          <p:cNvPr id="13" name="12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2000" spc="300" dirty="0" smtClean="0">
                <a:latin typeface="Trebuchet MS" pitchFamily="34" charset="0"/>
              </a:rPr>
              <a:t>¿qué es la formación profesional? </a:t>
            </a:r>
            <a:endParaRPr lang="es-ES_tradnl" sz="2000" spc="300" dirty="0">
              <a:latin typeface="Trebuchet MS" pitchFamily="34" charset="0"/>
            </a:endParaRPr>
          </a:p>
        </p:txBody>
      </p:sp>
      <p:sp>
        <p:nvSpPr>
          <p:cNvPr id="15" name="14 Flecha derecha"/>
          <p:cNvSpPr/>
          <p:nvPr/>
        </p:nvSpPr>
        <p:spPr>
          <a:xfrm>
            <a:off x="5508104" y="2564904"/>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15 Flecha derecha"/>
          <p:cNvSpPr/>
          <p:nvPr/>
        </p:nvSpPr>
        <p:spPr>
          <a:xfrm>
            <a:off x="5508104" y="378904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16 Flecha derecha"/>
          <p:cNvSpPr/>
          <p:nvPr/>
        </p:nvSpPr>
        <p:spPr>
          <a:xfrm>
            <a:off x="5508104" y="501317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19 Elipse"/>
          <p:cNvSpPr/>
          <p:nvPr/>
        </p:nvSpPr>
        <p:spPr>
          <a:xfrm>
            <a:off x="6300192" y="2276872"/>
            <a:ext cx="2448272" cy="3312368"/>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effectLst>
                  <a:outerShdw blurRad="38100" dist="38100" dir="2700000" algn="tl">
                    <a:srgbClr val="000000">
                      <a:alpha val="43137"/>
                    </a:srgbClr>
                  </a:outerShdw>
                </a:effectLst>
              </a:rPr>
              <a:t>Sistema Nacional de Cualificaciones y Formación Profesional</a:t>
            </a:r>
            <a:endParaRPr lang="es-ES_tradnl" sz="2000" dirty="0">
              <a:effectLst>
                <a:outerShdw blurRad="38100" dist="38100" dir="2700000" algn="tl">
                  <a:srgbClr val="000000">
                    <a:alpha val="43137"/>
                  </a:srgbClr>
                </a:outerShdw>
              </a:effectLst>
            </a:endParaRPr>
          </a:p>
        </p:txBody>
      </p:sp>
      <p:grpSp>
        <p:nvGrpSpPr>
          <p:cNvPr id="21" name="20 Grupo"/>
          <p:cNvGrpSpPr/>
          <p:nvPr/>
        </p:nvGrpSpPr>
        <p:grpSpPr>
          <a:xfrm>
            <a:off x="7011144" y="6453336"/>
            <a:ext cx="2132856" cy="389276"/>
            <a:chOff x="7011144" y="6453336"/>
            <a:chExt cx="2132856" cy="389276"/>
          </a:xfrm>
        </p:grpSpPr>
        <p:sp>
          <p:nvSpPr>
            <p:cNvPr id="23" name="22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24" name="23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graphicFrame>
        <p:nvGraphicFramePr>
          <p:cNvPr id="23" name="22 Diagrama"/>
          <p:cNvGraphicFramePr/>
          <p:nvPr/>
        </p:nvGraphicFramePr>
        <p:xfrm>
          <a:off x="467544" y="2204864"/>
          <a:ext cx="4320480" cy="3672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23 Rectángulo"/>
          <p:cNvSpPr/>
          <p:nvPr/>
        </p:nvSpPr>
        <p:spPr>
          <a:xfrm>
            <a:off x="467544" y="1772816"/>
            <a:ext cx="7704856" cy="369332"/>
          </a:xfrm>
          <a:prstGeom prst="rect">
            <a:avLst/>
          </a:prstGeom>
        </p:spPr>
        <p:txBody>
          <a:bodyPr wrap="square">
            <a:spAutoFit/>
          </a:bodyPr>
          <a:lstStyle/>
          <a:p>
            <a:r>
              <a:rPr lang="es-ES_tradnl" dirty="0" smtClean="0">
                <a:solidFill>
                  <a:srgbClr val="C00000"/>
                </a:solidFill>
              </a:rPr>
              <a:t>Las enseñanzas de la formación profesional del sistema educativo se ordenan en: </a:t>
            </a:r>
          </a:p>
        </p:txBody>
      </p:sp>
      <p:sp>
        <p:nvSpPr>
          <p:cNvPr id="16" name="15 Rectángulo"/>
          <p:cNvSpPr/>
          <p:nvPr/>
        </p:nvSpPr>
        <p:spPr>
          <a:xfrm>
            <a:off x="4932040" y="2204864"/>
            <a:ext cx="3744416" cy="3554819"/>
          </a:xfrm>
          <a:prstGeom prst="rect">
            <a:avLst/>
          </a:prstGeom>
        </p:spPr>
        <p:txBody>
          <a:bodyPr wrap="square">
            <a:spAutoFit/>
          </a:bodyPr>
          <a:lstStyle/>
          <a:p>
            <a:pPr indent="20638"/>
            <a:r>
              <a:rPr lang="es-ES_tradnl" sz="1500" dirty="0" smtClean="0"/>
              <a:t>Las enseñanzas de formación profesional del sistema educativo deben responder a un perfil profesional y se organizan en módulos profesionales de duración variable.</a:t>
            </a:r>
          </a:p>
          <a:p>
            <a:pPr marL="342900" indent="-342900">
              <a:buAutoNum type="arabicPeriod"/>
            </a:pPr>
            <a:endParaRPr lang="es-ES_tradnl" sz="1500" dirty="0" smtClean="0"/>
          </a:p>
          <a:p>
            <a:r>
              <a:rPr lang="es-ES_tradnl" sz="1500" dirty="0" smtClean="0"/>
              <a:t>Las enseñanzas de formación profesional se organizarán de manera que permitan la conciliación del aprendizaje de las personas con otras actividades y responsabilidades.</a:t>
            </a:r>
          </a:p>
          <a:p>
            <a:endParaRPr lang="es-ES_tradnl" sz="1500" dirty="0" smtClean="0"/>
          </a:p>
          <a:p>
            <a:r>
              <a:rPr lang="es-ES_tradnl" sz="1500" dirty="0" smtClean="0"/>
              <a:t>Las enseñanzas de formación profesional se adaptarán al alumnado con necesidad específica de apoyo educativo para que se garantice su acceso, permanencia y progresión en estas enseñanzas.</a:t>
            </a:r>
            <a:endParaRPr lang="es-ES_tradnl" sz="1500" dirty="0"/>
          </a:p>
        </p:txBody>
      </p:sp>
      <p:sp>
        <p:nvSpPr>
          <p:cNvPr id="20" name="19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¿cual es su correspondencia con la CINE 2011?</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nvGraphicFramePr>
        <p:xfrm>
          <a:off x="500034" y="1857364"/>
          <a:ext cx="7632848" cy="43079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17 Imagen" descr="unesco.jpg"/>
          <p:cNvPicPr>
            <a:picLocks noChangeAspect="1"/>
          </p:cNvPicPr>
          <p:nvPr/>
        </p:nvPicPr>
        <p:blipFill>
          <a:blip r:embed="rId9" cstate="print">
            <a:clrChange>
              <a:clrFrom>
                <a:srgbClr val="FFFEFF"/>
              </a:clrFrom>
              <a:clrTo>
                <a:srgbClr val="FFFEFF">
                  <a:alpha val="0"/>
                </a:srgbClr>
              </a:clrTo>
            </a:clrChange>
          </a:blip>
          <a:stretch>
            <a:fillRect/>
          </a:stretch>
        </p:blipFill>
        <p:spPr>
          <a:xfrm>
            <a:off x="5929322" y="1857364"/>
            <a:ext cx="1627766" cy="1236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20 Rectángulo"/>
          <p:cNvSpPr/>
          <p:nvPr/>
        </p:nvSpPr>
        <p:spPr>
          <a:xfrm>
            <a:off x="357158" y="5429264"/>
            <a:ext cx="7929618" cy="784830"/>
          </a:xfrm>
          <a:prstGeom prst="rect">
            <a:avLst/>
          </a:prstGeom>
        </p:spPr>
        <p:txBody>
          <a:bodyPr wrap="square">
            <a:spAutoFit/>
          </a:bodyPr>
          <a:lstStyle/>
          <a:p>
            <a:r>
              <a:rPr lang="es-ES" sz="1500" dirty="0" smtClean="0">
                <a:solidFill>
                  <a:schemeClr val="tx1">
                    <a:lumMod val="65000"/>
                    <a:lumOff val="35000"/>
                  </a:schemeClr>
                </a:solidFill>
              </a:rPr>
              <a:t>La Clasificación Internacional Normalizada de la Educación (CINE), se ha concebido como un marco que facilita la clasificación de actividades educativas, tal como son definidas en los programas y las certificaciones otorgadas por estos, en categorías consensuadas a nivel internacional</a:t>
            </a:r>
            <a:endParaRPr lang="es-ES" sz="15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graphicFrame>
        <p:nvGraphicFramePr>
          <p:cNvPr id="26" name="25 Diagrama"/>
          <p:cNvGraphicFramePr/>
          <p:nvPr/>
        </p:nvGraphicFramePr>
        <p:xfrm>
          <a:off x="467544" y="1844824"/>
          <a:ext cx="7776864"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graphicFrame>
        <p:nvGraphicFramePr>
          <p:cNvPr id="26" name="25 Diagrama"/>
          <p:cNvGraphicFramePr/>
          <p:nvPr/>
        </p:nvGraphicFramePr>
        <p:xfrm>
          <a:off x="467544" y="1844824"/>
          <a:ext cx="7776864"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graphicFrame>
        <p:nvGraphicFramePr>
          <p:cNvPr id="26" name="25 Diagrama"/>
          <p:cNvGraphicFramePr/>
          <p:nvPr/>
        </p:nvGraphicFramePr>
        <p:xfrm>
          <a:off x="467544" y="1844824"/>
          <a:ext cx="7776864"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6" name="15 Rectángulo"/>
          <p:cNvSpPr/>
          <p:nvPr/>
        </p:nvSpPr>
        <p:spPr>
          <a:xfrm>
            <a:off x="611560" y="5229200"/>
            <a:ext cx="7344816" cy="553998"/>
          </a:xfrm>
          <a:prstGeom prst="rect">
            <a:avLst/>
          </a:prstGeom>
        </p:spPr>
        <p:txBody>
          <a:bodyPr wrap="square">
            <a:spAutoFit/>
          </a:bodyPr>
          <a:lstStyle/>
          <a:p>
            <a:r>
              <a:rPr lang="es-ES_tradnl" sz="1500" dirty="0" smtClean="0">
                <a:solidFill>
                  <a:schemeClr val="bg1">
                    <a:lumMod val="85000"/>
                  </a:schemeClr>
                </a:solidFill>
              </a:rPr>
              <a:t>La metodología didáctica de las enseñanzas de formación profesional integrará </a:t>
            </a:r>
          </a:p>
          <a:p>
            <a:r>
              <a:rPr lang="es-ES_tradnl" sz="1500" dirty="0" smtClean="0">
                <a:solidFill>
                  <a:schemeClr val="bg1">
                    <a:lumMod val="85000"/>
                  </a:schemeClr>
                </a:solidFill>
              </a:rPr>
              <a:t>los aspectos científicos, tecnológicos y organizativos que en cada caso correspondan</a:t>
            </a:r>
            <a:endParaRPr lang="es-ES_tradnl" sz="1500" dirty="0">
              <a:solidFill>
                <a:schemeClr val="bg1">
                  <a:lumMod val="85000"/>
                </a:schemeClr>
              </a:solidFill>
            </a:endParaRPr>
          </a:p>
        </p:txBody>
      </p:sp>
      <p:pic>
        <p:nvPicPr>
          <p:cNvPr id="18" name="17 Imagen" descr="libros.jpg"/>
          <p:cNvPicPr>
            <a:picLocks noChangeAspect="1"/>
          </p:cNvPicPr>
          <p:nvPr/>
        </p:nvPicPr>
        <p:blipFill>
          <a:blip r:embed="rId9" cstate="print">
            <a:clrChange>
              <a:clrFrom>
                <a:srgbClr val="FEFEFE"/>
              </a:clrFrom>
              <a:clrTo>
                <a:srgbClr val="FEFEFE">
                  <a:alpha val="0"/>
                </a:srgbClr>
              </a:clrTo>
            </a:clrChange>
          </a:blip>
          <a:stretch>
            <a:fillRect/>
          </a:stretch>
        </p:blipFill>
        <p:spPr>
          <a:xfrm>
            <a:off x="7452320" y="5301208"/>
            <a:ext cx="595312" cy="5191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8" name="17 Diagrama"/>
          <p:cNvGraphicFramePr/>
          <p:nvPr/>
        </p:nvGraphicFramePr>
        <p:xfrm>
          <a:off x="467544" y="1844824"/>
          <a:ext cx="7704856"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8" name="17 Diagrama"/>
          <p:cNvGraphicFramePr/>
          <p:nvPr/>
        </p:nvGraphicFramePr>
        <p:xfrm>
          <a:off x="467544" y="1844824"/>
          <a:ext cx="7704856" cy="43702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nvGraphicFramePr>
        <p:xfrm>
          <a:off x="500034" y="1857364"/>
          <a:ext cx="7632848" cy="4019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17 Rectángulo"/>
          <p:cNvSpPr/>
          <p:nvPr/>
        </p:nvSpPr>
        <p:spPr>
          <a:xfrm>
            <a:off x="539552" y="5949280"/>
            <a:ext cx="7632848" cy="307777"/>
          </a:xfrm>
          <a:prstGeom prst="rect">
            <a:avLst/>
          </a:prstGeom>
        </p:spPr>
        <p:txBody>
          <a:bodyPr wrap="square">
            <a:spAutoFit/>
          </a:bodyPr>
          <a:lstStyle/>
          <a:p>
            <a:r>
              <a:rPr lang="es-ES_tradnl" sz="1400" dirty="0" smtClean="0">
                <a:solidFill>
                  <a:schemeClr val="bg1">
                    <a:lumMod val="50000"/>
                  </a:schemeClr>
                </a:solidFill>
              </a:rPr>
              <a:t>Asimismo, podrán incluir otros módulos profesionales no asociados a las unidades de competencia</a:t>
            </a:r>
            <a:endParaRPr lang="es-ES_tradnl"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5" name="4 Diagrama"/>
          <p:cNvGraphicFramePr/>
          <p:nvPr>
            <p:extLst>
              <p:ext uri="{D42A27DB-BD31-4B8C-83A1-F6EECF244321}">
                <p14:modId xmlns:p14="http://schemas.microsoft.com/office/powerpoint/2010/main" xmlns="" val="602953274"/>
              </p:ext>
            </p:extLst>
          </p:nvPr>
        </p:nvGraphicFramePr>
        <p:xfrm>
          <a:off x="539552" y="1916832"/>
          <a:ext cx="5184576"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Rectángulo"/>
          <p:cNvSpPr/>
          <p:nvPr/>
        </p:nvSpPr>
        <p:spPr>
          <a:xfrm>
            <a:off x="5500694" y="3357562"/>
            <a:ext cx="2772870" cy="892552"/>
          </a:xfrm>
          <a:prstGeom prst="rect">
            <a:avLst/>
          </a:prstGeom>
        </p:spPr>
        <p:txBody>
          <a:bodyPr wrap="square">
            <a:spAutoFit/>
          </a:bodyPr>
          <a:lstStyle/>
          <a:p>
            <a:pPr algn="r"/>
            <a:r>
              <a:rPr lang="es-ES" sz="1300" dirty="0" smtClean="0">
                <a:solidFill>
                  <a:schemeClr val="tx1">
                    <a:lumMod val="65000"/>
                    <a:lumOff val="35000"/>
                  </a:schemeClr>
                </a:solidFill>
              </a:rPr>
              <a:t>La concreción </a:t>
            </a:r>
            <a:r>
              <a:rPr lang="es-ES" sz="1300" dirty="0">
                <a:solidFill>
                  <a:schemeClr val="tx1">
                    <a:lumMod val="65000"/>
                    <a:lumOff val="35000"/>
                  </a:schemeClr>
                </a:solidFill>
              </a:rPr>
              <a:t>curricular de estos módulos profesionales estará contextualizada a las características </a:t>
            </a:r>
            <a:r>
              <a:rPr lang="es-ES" sz="1300" dirty="0" smtClean="0">
                <a:solidFill>
                  <a:schemeClr val="tx1">
                    <a:lumMod val="65000"/>
                    <a:lumOff val="35000"/>
                  </a:schemeClr>
                </a:solidFill>
              </a:rPr>
              <a:t>de </a:t>
            </a:r>
            <a:r>
              <a:rPr lang="es-ES" sz="1300" dirty="0">
                <a:solidFill>
                  <a:schemeClr val="tx1">
                    <a:lumMod val="65000"/>
                    <a:lumOff val="35000"/>
                  </a:schemeClr>
                </a:solidFill>
              </a:rPr>
              <a:t>cada familia </a:t>
            </a:r>
            <a:r>
              <a:rPr lang="es-ES" sz="1300" dirty="0" smtClean="0">
                <a:solidFill>
                  <a:schemeClr val="tx1">
                    <a:lumMod val="65000"/>
                    <a:lumOff val="35000"/>
                  </a:schemeClr>
                </a:solidFill>
              </a:rPr>
              <a:t>profesional</a:t>
            </a:r>
            <a:endParaRPr lang="es-ES" sz="1300" dirty="0">
              <a:solidFill>
                <a:schemeClr val="tx1">
                  <a:lumMod val="65000"/>
                  <a:lumOff val="35000"/>
                </a:schemeClr>
              </a:solidFill>
            </a:endParaRPr>
          </a:p>
        </p:txBody>
      </p:sp>
      <p:pic>
        <p:nvPicPr>
          <p:cNvPr id="21" name="20 Imagen"/>
          <p:cNvPicPr>
            <a:picLocks noChangeAspect="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xmlns="" val="0"/>
              </a:ext>
            </a:extLst>
          </a:blip>
          <a:stretch>
            <a:fillRect/>
          </a:stretch>
        </p:blipFill>
        <p:spPr>
          <a:xfrm>
            <a:off x="6008817" y="1984066"/>
            <a:ext cx="2310942" cy="1650673"/>
          </a:xfrm>
          <a:prstGeom prst="rect">
            <a:avLst/>
          </a:prstGeom>
          <a:ln>
            <a:noFill/>
          </a:ln>
          <a:effectLst>
            <a:softEdge rad="112500"/>
          </a:effectLst>
        </p:spPr>
      </p:pic>
      <p:pic>
        <p:nvPicPr>
          <p:cNvPr id="6" name="5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967191" y="4371354"/>
            <a:ext cx="2394195" cy="1593228"/>
          </a:xfrm>
          <a:prstGeom prst="rect">
            <a:avLst/>
          </a:prstGeom>
          <a:ln>
            <a:noFill/>
          </a:ln>
          <a:effectLst>
            <a:softEdge rad="112500"/>
          </a:effectLst>
        </p:spPr>
      </p:pic>
    </p:spTree>
    <p:extLst>
      <p:ext uri="{BB962C8B-B14F-4D97-AF65-F5344CB8AC3E}">
        <p14:creationId xmlns:p14="http://schemas.microsoft.com/office/powerpoint/2010/main" xmlns="" val="3491327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700" spc="300" dirty="0" smtClean="0">
                <a:latin typeface="Trebuchet MS" pitchFamily="34" charset="0"/>
              </a:rPr>
              <a:t>¿cómo se ordenan estas enseñanzas?</a:t>
            </a:r>
            <a:endParaRPr lang="es-ES_tradnl" sz="17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5" name="4 Diagrama"/>
          <p:cNvGraphicFramePr/>
          <p:nvPr>
            <p:extLst>
              <p:ext uri="{D42A27DB-BD31-4B8C-83A1-F6EECF244321}">
                <p14:modId xmlns:p14="http://schemas.microsoft.com/office/powerpoint/2010/main" xmlns="" val="3174748385"/>
              </p:ext>
            </p:extLst>
          </p:nvPr>
        </p:nvGraphicFramePr>
        <p:xfrm>
          <a:off x="539552" y="2996952"/>
          <a:ext cx="7643296"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Rectángulo"/>
          <p:cNvSpPr/>
          <p:nvPr/>
        </p:nvSpPr>
        <p:spPr>
          <a:xfrm>
            <a:off x="467544" y="2142148"/>
            <a:ext cx="4968552" cy="523220"/>
          </a:xfrm>
          <a:prstGeom prst="rect">
            <a:avLst/>
          </a:prstGeom>
        </p:spPr>
        <p:txBody>
          <a:bodyPr wrap="square">
            <a:spAutoFit/>
          </a:bodyPr>
          <a:lstStyle/>
          <a:p>
            <a:r>
              <a:rPr lang="es-ES" sz="1400" dirty="0" smtClean="0">
                <a:solidFill>
                  <a:schemeClr val="tx1">
                    <a:lumMod val="65000"/>
                    <a:lumOff val="35000"/>
                  </a:schemeClr>
                </a:solidFill>
              </a:rPr>
              <a:t>Todos </a:t>
            </a:r>
            <a:r>
              <a:rPr lang="es-ES" sz="1400" dirty="0">
                <a:solidFill>
                  <a:schemeClr val="tx1">
                    <a:lumMod val="65000"/>
                    <a:lumOff val="35000"/>
                  </a:schemeClr>
                </a:solidFill>
              </a:rPr>
              <a:t>los ciclos formativos incluirán un </a:t>
            </a:r>
            <a:r>
              <a:rPr lang="es-ES" sz="1400" dirty="0" smtClean="0">
                <a:solidFill>
                  <a:schemeClr val="tx1">
                    <a:lumMod val="65000"/>
                    <a:lumOff val="35000"/>
                  </a:schemeClr>
                </a:solidFill>
              </a:rPr>
              <a:t>módulo  de </a:t>
            </a:r>
          </a:p>
          <a:p>
            <a:r>
              <a:rPr lang="es-ES" sz="1400" dirty="0" smtClean="0">
                <a:solidFill>
                  <a:schemeClr val="tx1">
                    <a:lumMod val="65000"/>
                    <a:lumOff val="35000"/>
                  </a:schemeClr>
                </a:solidFill>
              </a:rPr>
              <a:t>formación </a:t>
            </a:r>
            <a:r>
              <a:rPr lang="es-ES" sz="1400" dirty="0">
                <a:solidFill>
                  <a:schemeClr val="tx1">
                    <a:lumMod val="65000"/>
                    <a:lumOff val="35000"/>
                  </a:schemeClr>
                </a:solidFill>
              </a:rPr>
              <a:t>en centros de trabajo que no tendrá carácter laboral</a:t>
            </a:r>
          </a:p>
        </p:txBody>
      </p:sp>
      <p:sp>
        <p:nvSpPr>
          <p:cNvPr id="16" name="15 Rectángulo"/>
          <p:cNvSpPr/>
          <p:nvPr/>
        </p:nvSpPr>
        <p:spPr>
          <a:xfrm>
            <a:off x="467544" y="1772816"/>
            <a:ext cx="7715304" cy="369332"/>
          </a:xfrm>
          <a:prstGeom prst="rect">
            <a:avLst/>
          </a:prstGeom>
        </p:spPr>
        <p:txBody>
          <a:bodyPr wrap="square">
            <a:spAutoFit/>
          </a:bodyPr>
          <a:lstStyle/>
          <a:p>
            <a:r>
              <a:rPr lang="es-ES" dirty="0" smtClean="0">
                <a:solidFill>
                  <a:srgbClr val="C00000"/>
                </a:solidFill>
              </a:rPr>
              <a:t>Módulo profesional de formación en centros de trabajo</a:t>
            </a:r>
            <a:endParaRPr lang="es-ES" dirty="0">
              <a:solidFill>
                <a:srgbClr val="C00000"/>
              </a:solidFill>
            </a:endParaRPr>
          </a:p>
        </p:txBody>
      </p:sp>
      <p:pic>
        <p:nvPicPr>
          <p:cNvPr id="12"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516216" y="1706186"/>
            <a:ext cx="1726473" cy="1152128"/>
          </a:xfrm>
          <a:prstGeom prst="rect">
            <a:avLst/>
          </a:prstGeom>
          <a:ln>
            <a:noFill/>
          </a:ln>
          <a:effectLst>
            <a:softEdge rad="112500"/>
          </a:effectLst>
        </p:spPr>
      </p:pic>
    </p:spTree>
    <p:extLst>
      <p:ext uri="{BB962C8B-B14F-4D97-AF65-F5344CB8AC3E}">
        <p14:creationId xmlns:p14="http://schemas.microsoft.com/office/powerpoint/2010/main" xmlns="" val="193842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1" name="10 Imagen" descr="logo-junta-azul.png"/>
          <p:cNvPicPr>
            <a:picLocks noChangeAspect="1"/>
          </p:cNvPicPr>
          <p:nvPr/>
        </p:nvPicPr>
        <p:blipFill>
          <a:blip r:embed="rId3" cstate="print"/>
          <a:stretch>
            <a:fillRect/>
          </a:stretch>
        </p:blipFill>
        <p:spPr>
          <a:xfrm>
            <a:off x="2267744" y="6545397"/>
            <a:ext cx="432048" cy="312603"/>
          </a:xfrm>
          <a:prstGeom prst="rect">
            <a:avLst/>
          </a:prstGeom>
        </p:spPr>
      </p:pic>
      <p:pic>
        <p:nvPicPr>
          <p:cNvPr id="27" name="26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sp>
        <p:nvSpPr>
          <p:cNvPr id="18" name="17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32" name="31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Ley Orgánica 2/2006, de 3 de mayo, de Educación. Capítulo V del Título I</a:t>
            </a:r>
            <a:endParaRPr lang="es-ES_tradnl" sz="1100" dirty="0">
              <a:solidFill>
                <a:schemeClr val="bg1">
                  <a:lumMod val="50000"/>
                </a:schemeClr>
              </a:solidFill>
            </a:endParaRPr>
          </a:p>
        </p:txBody>
      </p:sp>
      <p:sp>
        <p:nvSpPr>
          <p:cNvPr id="13" name="12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1900" spc="300" dirty="0" smtClean="0">
                <a:latin typeface="Trebuchet MS" pitchFamily="34" charset="0"/>
              </a:rPr>
              <a:t>¿y la formación profesional del sistema educativo? </a:t>
            </a:r>
            <a:endParaRPr lang="es-ES_tradnl" sz="1900" spc="300" dirty="0">
              <a:latin typeface="Trebuchet MS" pitchFamily="34" charset="0"/>
            </a:endParaRPr>
          </a:p>
        </p:txBody>
      </p:sp>
      <p:graphicFrame>
        <p:nvGraphicFramePr>
          <p:cNvPr id="14" name="13 Diagrama"/>
          <p:cNvGraphicFramePr/>
          <p:nvPr>
            <p:extLst>
              <p:ext uri="{D42A27DB-BD31-4B8C-83A1-F6EECF244321}">
                <p14:modId xmlns:p14="http://schemas.microsoft.com/office/powerpoint/2010/main" xmlns="" val="4028051245"/>
              </p:ext>
            </p:extLst>
          </p:nvPr>
        </p:nvGraphicFramePr>
        <p:xfrm>
          <a:off x="539552" y="2204864"/>
          <a:ext cx="7776864" cy="2700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Rectángulo"/>
          <p:cNvSpPr/>
          <p:nvPr/>
        </p:nvSpPr>
        <p:spPr>
          <a:xfrm>
            <a:off x="1763688" y="5157192"/>
            <a:ext cx="6408712" cy="523220"/>
          </a:xfrm>
          <a:prstGeom prst="rect">
            <a:avLst/>
          </a:prstGeom>
        </p:spPr>
        <p:txBody>
          <a:bodyPr wrap="square">
            <a:spAutoFit/>
          </a:bodyPr>
          <a:lstStyle/>
          <a:p>
            <a:pPr algn="ctr"/>
            <a:r>
              <a:rPr lang="es-ES_tradnl" sz="1400" dirty="0" smtClean="0">
                <a:solidFill>
                  <a:schemeClr val="bg1">
                    <a:lumMod val="50000"/>
                  </a:schemeClr>
                </a:solidFill>
              </a:rPr>
              <a:t>Estos ciclos formativos serán de grado medio y de grado superior </a:t>
            </a:r>
          </a:p>
          <a:p>
            <a:pPr algn="ctr"/>
            <a:r>
              <a:rPr lang="es-ES_tradnl" sz="1400" dirty="0" smtClean="0">
                <a:solidFill>
                  <a:schemeClr val="bg1">
                    <a:lumMod val="50000"/>
                  </a:schemeClr>
                </a:solidFill>
              </a:rPr>
              <a:t>Estarán referidos al Catálogo Nacional de Cualificaciones Profesionales</a:t>
            </a:r>
            <a:endParaRPr lang="es-ES_tradnl" sz="1400" dirty="0">
              <a:solidFill>
                <a:schemeClr val="bg1">
                  <a:lumMod val="50000"/>
                </a:schemeClr>
              </a:solidFill>
            </a:endParaRPr>
          </a:p>
        </p:txBody>
      </p:sp>
      <p:grpSp>
        <p:nvGrpSpPr>
          <p:cNvPr id="16"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lvl="0" algn="ctr">
              <a:defRPr/>
            </a:pPr>
            <a:r>
              <a:rPr lang="es-ES" sz="2000" dirty="0" smtClean="0"/>
              <a:t>módulos profesionales específicos de los PCPI</a:t>
            </a:r>
            <a:r>
              <a:rPr lang="es-ES_tradnl" sz="2000" spc="300" dirty="0" smtClean="0"/>
              <a:t> </a:t>
            </a:r>
            <a:endParaRPr lang="es-ES_tradnl" sz="20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extLst>
              <p:ext uri="{D42A27DB-BD31-4B8C-83A1-F6EECF244321}">
                <p14:modId xmlns:p14="http://schemas.microsoft.com/office/powerpoint/2010/main" xmlns="" val="2674676623"/>
              </p:ext>
            </p:extLst>
          </p:nvPr>
        </p:nvGraphicFramePr>
        <p:xfrm>
          <a:off x="500034" y="1988840"/>
          <a:ext cx="7960398"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lvl="0" algn="ctr">
              <a:defRPr/>
            </a:pPr>
            <a:r>
              <a:rPr lang="es-ES" sz="2000" spc="300" dirty="0" smtClean="0"/>
              <a:t>acreditaciones oficiales módulos PCPI</a:t>
            </a:r>
            <a:r>
              <a:rPr lang="es-ES_tradnl" sz="2000" spc="300" dirty="0" smtClean="0"/>
              <a:t> </a:t>
            </a:r>
            <a:endParaRPr lang="es-ES_tradnl" sz="2000" spc="3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extLst>
              <p:ext uri="{D42A27DB-BD31-4B8C-83A1-F6EECF244321}">
                <p14:modId xmlns:p14="http://schemas.microsoft.com/office/powerpoint/2010/main" xmlns="" val="1802378289"/>
              </p:ext>
            </p:extLst>
          </p:nvPr>
        </p:nvGraphicFramePr>
        <p:xfrm>
          <a:off x="500034" y="1988840"/>
          <a:ext cx="7682814"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975810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ciclos formativos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2" name="21 Diagrama"/>
          <p:cNvGraphicFramePr/>
          <p:nvPr/>
        </p:nvGraphicFramePr>
        <p:xfrm>
          <a:off x="428596" y="2000240"/>
          <a:ext cx="7715304" cy="3500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22 Rectángulo"/>
          <p:cNvSpPr/>
          <p:nvPr/>
        </p:nvSpPr>
        <p:spPr>
          <a:xfrm>
            <a:off x="428596" y="5572140"/>
            <a:ext cx="7715304" cy="738664"/>
          </a:xfrm>
          <a:prstGeom prst="rect">
            <a:avLst/>
          </a:prstGeom>
        </p:spPr>
        <p:txBody>
          <a:bodyPr wrap="square">
            <a:spAutoFit/>
          </a:bodyPr>
          <a:lstStyle/>
          <a:p>
            <a:r>
              <a:rPr lang="es-ES" sz="1400" dirty="0" smtClean="0">
                <a:solidFill>
                  <a:schemeClr val="bg1">
                    <a:lumMod val="50000"/>
                  </a:schemeClr>
                </a:solidFill>
              </a:rPr>
              <a:t>Las enseñanzas de formación profesional conducentes a la obtención de los títulos de Técnico y de Técnico Superior establecidos en la Ley Orgánica de Educación se ordenarán en ciclos formativos de grado medio y de grado superior, respectivamente</a:t>
            </a:r>
            <a:endParaRPr lang="es-E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títulos de grado medio y </a:t>
            </a:r>
            <a:r>
              <a:rPr lang="es-ES" sz="2000" spc="300" dirty="0" smtClean="0"/>
              <a:t>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2" name="21 Diagrama"/>
          <p:cNvGraphicFramePr/>
          <p:nvPr>
            <p:extLst>
              <p:ext uri="{D42A27DB-BD31-4B8C-83A1-F6EECF244321}">
                <p14:modId xmlns:p14="http://schemas.microsoft.com/office/powerpoint/2010/main" xmlns="" val="1514396126"/>
              </p:ext>
            </p:extLst>
          </p:nvPr>
        </p:nvGraphicFramePr>
        <p:xfrm>
          <a:off x="467544" y="1916832"/>
          <a:ext cx="7715304"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28330" y="3861048"/>
            <a:ext cx="1829669" cy="1224136"/>
          </a:xfrm>
          <a:prstGeom prst="rect">
            <a:avLst/>
          </a:prstGeom>
          <a:ln>
            <a:noFill/>
          </a:ln>
          <a:effectLst>
            <a:outerShdw blurRad="152400" dist="317500" dir="5400000" sx="90000" sy="-19000" rotWithShape="0">
              <a:prstClr val="black">
                <a:alpha val="15000"/>
              </a:prstClr>
            </a:outerShdw>
            <a:softEdge rad="112500"/>
          </a:effectLst>
        </p:spPr>
      </p:pic>
    </p:spTree>
    <p:extLst>
      <p:ext uri="{BB962C8B-B14F-4D97-AF65-F5344CB8AC3E}">
        <p14:creationId xmlns:p14="http://schemas.microsoft.com/office/powerpoint/2010/main" xmlns="" val="3200920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t</a:t>
            </a:r>
            <a:r>
              <a:rPr lang="es-ES" sz="2000" spc="300" dirty="0" smtClean="0"/>
              <a:t>ítulos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2" name="21 Diagrama"/>
          <p:cNvGraphicFramePr/>
          <p:nvPr>
            <p:extLst>
              <p:ext uri="{D42A27DB-BD31-4B8C-83A1-F6EECF244321}">
                <p14:modId xmlns:p14="http://schemas.microsoft.com/office/powerpoint/2010/main" xmlns="" val="456967531"/>
              </p:ext>
            </p:extLst>
          </p:nvPr>
        </p:nvGraphicFramePr>
        <p:xfrm>
          <a:off x="467544" y="1916832"/>
          <a:ext cx="7715304"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28330" y="3861048"/>
            <a:ext cx="1829669" cy="1224136"/>
          </a:xfrm>
          <a:prstGeom prst="rect">
            <a:avLst/>
          </a:prstGeom>
          <a:ln>
            <a:noFill/>
          </a:ln>
          <a:effectLst>
            <a:outerShdw blurRad="152400" dist="317500" dir="5400000" sx="90000" sy="-19000" rotWithShape="0">
              <a:prstClr val="black">
                <a:alpha val="15000"/>
              </a:prstClr>
            </a:outerShdw>
            <a:softEdge rad="112500"/>
          </a:effectLst>
        </p:spPr>
      </p:pic>
    </p:spTree>
    <p:extLst>
      <p:ext uri="{BB962C8B-B14F-4D97-AF65-F5344CB8AC3E}">
        <p14:creationId xmlns:p14="http://schemas.microsoft.com/office/powerpoint/2010/main" xmlns="" val="982763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t</a:t>
            </a:r>
            <a:r>
              <a:rPr lang="es-ES" sz="2000" spc="300" dirty="0" smtClean="0"/>
              <a:t>ítulos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3" name="12 Diagrama"/>
          <p:cNvGraphicFramePr/>
          <p:nvPr>
            <p:extLst>
              <p:ext uri="{D42A27DB-BD31-4B8C-83A1-F6EECF244321}">
                <p14:modId xmlns:p14="http://schemas.microsoft.com/office/powerpoint/2010/main" xmlns="" val="1115238962"/>
              </p:ext>
            </p:extLst>
          </p:nvPr>
        </p:nvGraphicFramePr>
        <p:xfrm>
          <a:off x="611560" y="3068960"/>
          <a:ext cx="7417204" cy="2839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19 Rectángulo"/>
          <p:cNvSpPr/>
          <p:nvPr/>
        </p:nvSpPr>
        <p:spPr>
          <a:xfrm>
            <a:off x="467544" y="1772816"/>
            <a:ext cx="7715304" cy="369332"/>
          </a:xfrm>
          <a:prstGeom prst="rect">
            <a:avLst/>
          </a:prstGeom>
        </p:spPr>
        <p:txBody>
          <a:bodyPr wrap="square">
            <a:spAutoFit/>
          </a:bodyPr>
          <a:lstStyle/>
          <a:p>
            <a:r>
              <a:rPr lang="es-ES" dirty="0" smtClean="0">
                <a:solidFill>
                  <a:srgbClr val="C00000"/>
                </a:solidFill>
              </a:rPr>
              <a:t>Característica fundamental de los títulos de formación profesional</a:t>
            </a:r>
            <a:endParaRPr lang="es-ES" dirty="0">
              <a:solidFill>
                <a:srgbClr val="C00000"/>
              </a:solidFill>
            </a:endParaRPr>
          </a:p>
        </p:txBody>
      </p:sp>
      <p:sp>
        <p:nvSpPr>
          <p:cNvPr id="16" name="15 Rectángulo"/>
          <p:cNvSpPr/>
          <p:nvPr/>
        </p:nvSpPr>
        <p:spPr>
          <a:xfrm>
            <a:off x="467544" y="2224343"/>
            <a:ext cx="7715304" cy="646331"/>
          </a:xfrm>
          <a:prstGeom prst="rect">
            <a:avLst/>
          </a:prstGeom>
        </p:spPr>
        <p:txBody>
          <a:bodyPr wrap="square">
            <a:spAutoFit/>
          </a:bodyPr>
          <a:lstStyle/>
          <a:p>
            <a:r>
              <a:rPr lang="es-ES" dirty="0" smtClean="0"/>
              <a:t>Equilibrio </a:t>
            </a:r>
            <a:r>
              <a:rPr lang="es-ES" dirty="0"/>
              <a:t>entre polivalencia y especialización que vendrá determinado por las características de los correspondientes sectores productivos</a:t>
            </a:r>
          </a:p>
        </p:txBody>
      </p:sp>
    </p:spTree>
    <p:extLst>
      <p:ext uri="{BB962C8B-B14F-4D97-AF65-F5344CB8AC3E}">
        <p14:creationId xmlns:p14="http://schemas.microsoft.com/office/powerpoint/2010/main" xmlns="" val="708421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acceso a c</a:t>
            </a:r>
            <a:r>
              <a:rPr lang="es-ES" sz="2000" dirty="0" smtClean="0"/>
              <a:t>iclos formativos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1" name="20 Diagrama"/>
          <p:cNvGraphicFramePr/>
          <p:nvPr/>
        </p:nvGraphicFramePr>
        <p:xfrm>
          <a:off x="428596" y="1857364"/>
          <a:ext cx="7786742" cy="44291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acceso a ciclos formativos de grado medio</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2" name="21 Diagrama"/>
          <p:cNvGraphicFramePr/>
          <p:nvPr>
            <p:extLst>
              <p:ext uri="{D42A27DB-BD31-4B8C-83A1-F6EECF244321}">
                <p14:modId xmlns:p14="http://schemas.microsoft.com/office/powerpoint/2010/main" xmlns="" val="604449133"/>
              </p:ext>
            </p:extLst>
          </p:nvPr>
        </p:nvGraphicFramePr>
        <p:xfrm>
          <a:off x="467544" y="1412776"/>
          <a:ext cx="4824536"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Rectángulo"/>
          <p:cNvSpPr/>
          <p:nvPr/>
        </p:nvSpPr>
        <p:spPr>
          <a:xfrm>
            <a:off x="5594132" y="4584183"/>
            <a:ext cx="2718048" cy="1384995"/>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s-ES" sz="1400" dirty="0" smtClean="0"/>
              <a:t>* se </a:t>
            </a:r>
            <a:r>
              <a:rPr lang="es-ES" sz="1400" dirty="0"/>
              <a:t>requerirá tener, al menos, </a:t>
            </a:r>
            <a:endParaRPr lang="es-ES" sz="1400" dirty="0" smtClean="0"/>
          </a:p>
          <a:p>
            <a:r>
              <a:rPr lang="es-ES" sz="1400" dirty="0" smtClean="0"/>
              <a:t>17 </a:t>
            </a:r>
            <a:r>
              <a:rPr lang="es-ES" sz="1400" dirty="0"/>
              <a:t>años, cumplidos en el año de realización de la prueba o del inicio del curso de acceso y no reunir otros requisitos de acceso a ciclos formativos de grado medio </a:t>
            </a:r>
          </a:p>
        </p:txBody>
      </p:sp>
      <p:pic>
        <p:nvPicPr>
          <p:cNvPr id="9" name="8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19668" y="2420888"/>
            <a:ext cx="2466975" cy="1847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acceso a ciclos formativos de grado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2" name="21 Diagrama"/>
          <p:cNvGraphicFramePr/>
          <p:nvPr>
            <p:extLst>
              <p:ext uri="{D42A27DB-BD31-4B8C-83A1-F6EECF244321}">
                <p14:modId xmlns:p14="http://schemas.microsoft.com/office/powerpoint/2010/main" xmlns="" val="4001761206"/>
              </p:ext>
            </p:extLst>
          </p:nvPr>
        </p:nvGraphicFramePr>
        <p:xfrm>
          <a:off x="467544" y="1412776"/>
          <a:ext cx="4824536"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1" name="30 Imagen" descr="mec_otra.jpg"/>
          <p:cNvPicPr>
            <a:picLocks noChangeAspect="1"/>
          </p:cNvPicPr>
          <p:nvPr/>
        </p:nvPicPr>
        <p:blipFill>
          <a:blip r:embed="rId9" cstate="print"/>
          <a:stretch>
            <a:fillRect/>
          </a:stretch>
        </p:blipFill>
        <p:spPr>
          <a:xfrm>
            <a:off x="5364088" y="2163494"/>
            <a:ext cx="2948092" cy="1728192"/>
          </a:xfrm>
          <a:prstGeom prst="rect">
            <a:avLst/>
          </a:prstGeom>
          <a:ln>
            <a:noFill/>
          </a:ln>
          <a:effectLst>
            <a:softEdge rad="112500"/>
          </a:effectLst>
        </p:spPr>
      </p:pic>
      <p:sp>
        <p:nvSpPr>
          <p:cNvPr id="5" name="4 Rectángulo"/>
          <p:cNvSpPr/>
          <p:nvPr/>
        </p:nvSpPr>
        <p:spPr>
          <a:xfrm>
            <a:off x="5594132" y="4614717"/>
            <a:ext cx="2718048" cy="1231106"/>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s-ES" sz="1400" dirty="0" smtClean="0"/>
              <a:t>** </a:t>
            </a:r>
            <a:r>
              <a:rPr lang="es-ES" sz="1200" dirty="0" smtClean="0"/>
              <a:t>para acceder a la prueba de acceso se requerirá tener 19 años, cumplidos en el año de realización de la prueba </a:t>
            </a:r>
          </a:p>
          <a:p>
            <a:r>
              <a:rPr lang="es-ES" sz="1200" dirty="0" smtClean="0"/>
              <a:t>o 18 si se acredita estar en posesión de un título de Técnico relacionado con aquél al que se desea acceder</a:t>
            </a:r>
            <a:endParaRPr lang="es-ES" sz="1200" dirty="0"/>
          </a:p>
        </p:txBody>
      </p:sp>
      <p:sp>
        <p:nvSpPr>
          <p:cNvPr id="16" name="15 Rectángulo"/>
          <p:cNvSpPr/>
          <p:nvPr/>
        </p:nvSpPr>
        <p:spPr>
          <a:xfrm>
            <a:off x="5594132" y="3789040"/>
            <a:ext cx="2718048" cy="677108"/>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s-ES" sz="1400" dirty="0" smtClean="0"/>
              <a:t>* </a:t>
            </a:r>
            <a:r>
              <a:rPr lang="es-ES" sz="1200" dirty="0"/>
              <a:t>Para realizar el curso será necesario estar en posesión de un título de técnico de formación profesional</a:t>
            </a:r>
          </a:p>
        </p:txBody>
      </p:sp>
    </p:spTree>
    <p:extLst>
      <p:ext uri="{BB962C8B-B14F-4D97-AF65-F5344CB8AC3E}">
        <p14:creationId xmlns:p14="http://schemas.microsoft.com/office/powerpoint/2010/main" xmlns="" val="2988810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cursos de acceso a c</a:t>
            </a:r>
            <a:r>
              <a:rPr lang="es-ES" sz="2000" dirty="0" smtClean="0"/>
              <a:t>iclos formativos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1" name="20 Diagrama"/>
          <p:cNvGraphicFramePr/>
          <p:nvPr/>
        </p:nvGraphicFramePr>
        <p:xfrm>
          <a:off x="428596" y="1857364"/>
          <a:ext cx="7786742" cy="47149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smtClean="0">
                <a:latin typeface="Trebuchet MS" pitchFamily="34" charset="0"/>
              </a:rPr>
              <a:t>¿la FP es prioridad educativa?</a:t>
            </a:r>
            <a:endParaRPr lang="es-ES_tradnl" spc="300" dirty="0">
              <a:latin typeface="Trebuchet MS" pitchFamily="34" charset="0"/>
            </a:endParaRPr>
          </a:p>
        </p:txBody>
      </p:sp>
      <p:graphicFrame>
        <p:nvGraphicFramePr>
          <p:cNvPr id="21" name="20 Diagrama"/>
          <p:cNvGraphicFramePr/>
          <p:nvPr>
            <p:extLst>
              <p:ext uri="{D42A27DB-BD31-4B8C-83A1-F6EECF244321}">
                <p14:modId xmlns:p14="http://schemas.microsoft.com/office/powerpoint/2010/main" xmlns="" val="1766473751"/>
              </p:ext>
            </p:extLst>
          </p:nvPr>
        </p:nvGraphicFramePr>
        <p:xfrm>
          <a:off x="467544" y="2276872"/>
          <a:ext cx="7776864"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marco </a:t>
            </a:r>
            <a:r>
              <a:rPr lang="es-ES_tradnl" sz="1100" dirty="0">
                <a:solidFill>
                  <a:schemeClr val="bg1">
                    <a:lumMod val="50000"/>
                  </a:schemeClr>
                </a:solidFill>
              </a:rPr>
              <a:t>estratégico para la cooperación europea en el ámbito de la educación y la </a:t>
            </a:r>
            <a:r>
              <a:rPr lang="es-ES_tradnl" sz="1100" dirty="0" smtClean="0">
                <a:solidFill>
                  <a:schemeClr val="bg1">
                    <a:lumMod val="50000"/>
                  </a:schemeClr>
                </a:solidFill>
              </a:rPr>
              <a:t>formación </a:t>
            </a:r>
            <a:r>
              <a:rPr lang="es-ES_tradnl" sz="1100" dirty="0">
                <a:solidFill>
                  <a:schemeClr val="bg1">
                    <a:lumMod val="50000"/>
                  </a:schemeClr>
                </a:solidFill>
              </a:rPr>
              <a:t>( ET 2020 )</a:t>
            </a:r>
          </a:p>
        </p:txBody>
      </p:sp>
      <p:sp>
        <p:nvSpPr>
          <p:cNvPr id="15" name="14 Rectángulo"/>
          <p:cNvSpPr/>
          <p:nvPr/>
        </p:nvSpPr>
        <p:spPr>
          <a:xfrm>
            <a:off x="467544" y="1772816"/>
            <a:ext cx="7704856" cy="353943"/>
          </a:xfrm>
          <a:prstGeom prst="rect">
            <a:avLst/>
          </a:prstGeom>
        </p:spPr>
        <p:txBody>
          <a:bodyPr wrap="square">
            <a:spAutoFit/>
          </a:bodyPr>
          <a:lstStyle/>
          <a:p>
            <a:r>
              <a:rPr lang="es-ES_tradnl" sz="1700" dirty="0" smtClean="0">
                <a:solidFill>
                  <a:srgbClr val="C00000"/>
                </a:solidFill>
              </a:rPr>
              <a:t>Sí, lo es de la política de la Unión Europea y del Gobierno de España porque debe: </a:t>
            </a:r>
          </a:p>
        </p:txBody>
      </p:sp>
      <p:grpSp>
        <p:nvGrpSpPr>
          <p:cNvPr id="16"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0" name="19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pruebas de acceso a c</a:t>
            </a:r>
            <a:r>
              <a:rPr lang="es-ES" sz="2000" dirty="0" smtClean="0"/>
              <a:t>iclos formativos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1" name="20 Diagrama"/>
          <p:cNvGraphicFramePr/>
          <p:nvPr/>
        </p:nvGraphicFramePr>
        <p:xfrm>
          <a:off x="428596" y="1857364"/>
          <a:ext cx="7786742" cy="47149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17 Rectángulo"/>
          <p:cNvSpPr/>
          <p:nvPr/>
        </p:nvSpPr>
        <p:spPr>
          <a:xfrm>
            <a:off x="3923928" y="6237312"/>
            <a:ext cx="3240360" cy="292388"/>
          </a:xfrm>
          <a:prstGeom prst="rect">
            <a:avLst/>
          </a:prstGeom>
        </p:spPr>
        <p:txBody>
          <a:bodyPr wrap="square">
            <a:spAutoFit/>
          </a:bodyPr>
          <a:lstStyle/>
          <a:p>
            <a:pPr algn="r"/>
            <a:r>
              <a:rPr lang="es-ES_tradnl" sz="1300" dirty="0" smtClean="0">
                <a:solidFill>
                  <a:schemeClr val="bg1">
                    <a:lumMod val="50000"/>
                  </a:schemeClr>
                </a:solidFill>
              </a:rPr>
              <a:t>Las pruebas se realizarán en Centros públicos </a:t>
            </a:r>
            <a:endParaRPr lang="es-ES_tradnl" sz="13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pruebas de acceso a c</a:t>
            </a:r>
            <a:r>
              <a:rPr lang="es-ES" sz="2000" dirty="0" smtClean="0"/>
              <a:t>iclos formativos de grado medio y superior</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8" name="17 Rectángulo"/>
          <p:cNvSpPr/>
          <p:nvPr/>
        </p:nvSpPr>
        <p:spPr>
          <a:xfrm>
            <a:off x="3923928" y="6237312"/>
            <a:ext cx="3240360" cy="292388"/>
          </a:xfrm>
          <a:prstGeom prst="rect">
            <a:avLst/>
          </a:prstGeom>
        </p:spPr>
        <p:txBody>
          <a:bodyPr wrap="square">
            <a:spAutoFit/>
          </a:bodyPr>
          <a:lstStyle/>
          <a:p>
            <a:pPr algn="r"/>
            <a:r>
              <a:rPr lang="es-ES_tradnl" sz="1300" dirty="0" smtClean="0">
                <a:solidFill>
                  <a:schemeClr val="bg1">
                    <a:lumMod val="50000"/>
                  </a:schemeClr>
                </a:solidFill>
              </a:rPr>
              <a:t>Las pruebas se realizarán en Centros públicos </a:t>
            </a:r>
            <a:endParaRPr lang="es-ES_tradnl" sz="1300" dirty="0">
              <a:solidFill>
                <a:schemeClr val="bg1">
                  <a:lumMod val="50000"/>
                </a:schemeClr>
              </a:solidFill>
            </a:endParaRPr>
          </a:p>
        </p:txBody>
      </p:sp>
      <p:sp>
        <p:nvSpPr>
          <p:cNvPr id="16" name="15 Rectángulo"/>
          <p:cNvSpPr/>
          <p:nvPr/>
        </p:nvSpPr>
        <p:spPr>
          <a:xfrm>
            <a:off x="467544" y="1916832"/>
            <a:ext cx="7704856" cy="3908762"/>
          </a:xfrm>
          <a:prstGeom prst="rect">
            <a:avLst/>
          </a:prstGeom>
        </p:spPr>
        <p:txBody>
          <a:bodyPr wrap="square">
            <a:spAutoFit/>
          </a:bodyPr>
          <a:lstStyle/>
          <a:p>
            <a:pPr marL="261938" indent="-261938">
              <a:buFont typeface="Wingdings" pitchFamily="2" charset="2"/>
              <a:buChar char="ü"/>
            </a:pPr>
            <a:r>
              <a:rPr lang="es-ES_tradnl" dirty="0" smtClean="0"/>
              <a:t>Las Administraciones educativas organizarán periódicamente las pruebas establecidas en el artículo 69.4 de la Ley Orgánica 2/2006, de 3 de mayo, de Educación, para la obtención de título de Técnico y de Técnico Superior </a:t>
            </a:r>
          </a:p>
          <a:p>
            <a:pPr marL="261938" indent="-261938">
              <a:buFont typeface="Wingdings" pitchFamily="2" charset="2"/>
              <a:buChar char="ü"/>
            </a:pPr>
            <a:endParaRPr lang="es-ES_tradnl" sz="800" dirty="0" smtClean="0"/>
          </a:p>
          <a:p>
            <a:pPr marL="261938" indent="-261938">
              <a:buFont typeface="Wingdings" pitchFamily="2" charset="2"/>
              <a:buChar char="ü"/>
            </a:pPr>
            <a:r>
              <a:rPr lang="es-ES_tradnl" dirty="0" smtClean="0"/>
              <a:t>Las pruebas serán convocadas, al menos, una vez al año.</a:t>
            </a:r>
          </a:p>
          <a:p>
            <a:pPr marL="261938" indent="-261938">
              <a:buFont typeface="Wingdings" pitchFamily="2" charset="2"/>
              <a:buChar char="ü"/>
            </a:pPr>
            <a:endParaRPr lang="es-ES_tradnl" sz="800" dirty="0" smtClean="0"/>
          </a:p>
          <a:p>
            <a:pPr marL="261938" indent="-261938">
              <a:buFont typeface="Wingdings" pitchFamily="2" charset="2"/>
              <a:buChar char="ü"/>
            </a:pPr>
            <a:r>
              <a:rPr lang="es-ES_tradnl" dirty="0" smtClean="0"/>
              <a:t>Las Administraciones educativas en el ámbito de sus competencias determinarán en sus convocatorias los módulos profesionales de los ciclos formativos para los que se realizan las pruebas, el periodo de matriculación y las fechas de realización</a:t>
            </a:r>
          </a:p>
          <a:p>
            <a:pPr marL="261938" indent="-261938">
              <a:buFont typeface="Wingdings" pitchFamily="2" charset="2"/>
              <a:buChar char="ü"/>
            </a:pPr>
            <a:endParaRPr lang="es-ES_tradnl" sz="800" dirty="0" smtClean="0"/>
          </a:p>
          <a:p>
            <a:pPr marL="261938" indent="-261938">
              <a:buFont typeface="Wingdings" pitchFamily="2" charset="2"/>
              <a:buChar char="ü"/>
            </a:pPr>
            <a:r>
              <a:rPr lang="es-ES_tradnl" dirty="0" smtClean="0"/>
              <a:t>Las Administraciones educativas establecerán los centros públicos en los que se realizarán las pruebas</a:t>
            </a:r>
          </a:p>
          <a:p>
            <a:pPr marL="261938" indent="-261938">
              <a:buFont typeface="Wingdings" pitchFamily="2" charset="2"/>
              <a:buChar char="ü"/>
            </a:pPr>
            <a:endParaRPr lang="es-ES_tradnl" sz="800" dirty="0" smtClean="0"/>
          </a:p>
          <a:p>
            <a:pPr marL="261938" indent="-261938">
              <a:buFont typeface="Wingdings" pitchFamily="2" charset="2"/>
              <a:buChar char="ü"/>
            </a:pPr>
            <a:r>
              <a:rPr lang="es-ES_tradnl" dirty="0" smtClean="0"/>
              <a:t>Un alumno no podrá estar matriculado en el mismo año académico en un mismo módulo profesional en diferentes Comunidades Autónomas  </a:t>
            </a:r>
            <a:endParaRPr lang="es-ES_tradn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z="2000" spc="600" dirty="0" smtClean="0"/>
              <a:t>cursos de especialización</a:t>
            </a:r>
            <a:endParaRPr lang="es-ES_tradnl" sz="1900" spc="600" dirty="0">
              <a:latin typeface="Trebuchet MS" pitchFamily="34" charset="0"/>
            </a:endParaRP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0" name="19 Diagrama"/>
          <p:cNvGraphicFramePr/>
          <p:nvPr>
            <p:extLst>
              <p:ext uri="{D42A27DB-BD31-4B8C-83A1-F6EECF244321}">
                <p14:modId xmlns:p14="http://schemas.microsoft.com/office/powerpoint/2010/main" xmlns="" val="74900382"/>
              </p:ext>
            </p:extLst>
          </p:nvPr>
        </p:nvGraphicFramePr>
        <p:xfrm>
          <a:off x="467544" y="1397000"/>
          <a:ext cx="7704856" cy="48403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4 Rectángulo"/>
          <p:cNvSpPr/>
          <p:nvPr/>
        </p:nvSpPr>
        <p:spPr>
          <a:xfrm>
            <a:off x="467544" y="5906859"/>
            <a:ext cx="7715304" cy="307777"/>
          </a:xfrm>
          <a:prstGeom prst="rect">
            <a:avLst/>
          </a:prstGeom>
        </p:spPr>
        <p:txBody>
          <a:bodyPr wrap="square">
            <a:spAutoFit/>
          </a:bodyPr>
          <a:lstStyle/>
          <a:p>
            <a:pPr algn="ctr"/>
            <a:r>
              <a:rPr lang="es-ES" sz="1400" dirty="0">
                <a:solidFill>
                  <a:schemeClr val="tx1">
                    <a:lumMod val="65000"/>
                    <a:lumOff val="35000"/>
                  </a:schemeClr>
                </a:solidFill>
              </a:rPr>
              <a:t>La duración, con carácter general, quedará fijada entre 300 y 600 horas de formación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otros programas formativos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0" name="19 Diagrama"/>
          <p:cNvGraphicFramePr/>
          <p:nvPr>
            <p:extLst>
              <p:ext uri="{D42A27DB-BD31-4B8C-83A1-F6EECF244321}">
                <p14:modId xmlns:p14="http://schemas.microsoft.com/office/powerpoint/2010/main" xmlns="" val="3568003136"/>
              </p:ext>
            </p:extLst>
          </p:nvPr>
        </p:nvGraphicFramePr>
        <p:xfrm>
          <a:off x="467544" y="1844824"/>
          <a:ext cx="7704856" cy="4248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20 Imagen" descr="alumnos.jpg"/>
          <p:cNvPicPr>
            <a:picLocks noChangeAspect="1"/>
          </p:cNvPicPr>
          <p:nvPr/>
        </p:nvPicPr>
        <p:blipFill>
          <a:blip r:embed="rId10" cstate="print"/>
          <a:stretch>
            <a:fillRect/>
          </a:stretch>
        </p:blipFill>
        <p:spPr>
          <a:xfrm>
            <a:off x="539552" y="3140968"/>
            <a:ext cx="1730419" cy="1296144"/>
          </a:xfrm>
          <a:prstGeom prst="rect">
            <a:avLst/>
          </a:prstGeom>
          <a:ln>
            <a:noFill/>
          </a:ln>
          <a:effectLst>
            <a:softEdge rad="112500"/>
          </a:effectLst>
        </p:spPr>
      </p:pic>
      <p:pic>
        <p:nvPicPr>
          <p:cNvPr id="22" name="21 Imagen" descr="maquinas_seat.jpg"/>
          <p:cNvPicPr>
            <a:picLocks noChangeAspect="1"/>
          </p:cNvPicPr>
          <p:nvPr/>
        </p:nvPicPr>
        <p:blipFill>
          <a:blip r:embed="rId11" cstate="print"/>
          <a:stretch>
            <a:fillRect/>
          </a:stretch>
        </p:blipFill>
        <p:spPr>
          <a:xfrm>
            <a:off x="539552" y="4437112"/>
            <a:ext cx="1748906" cy="12767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otros programas formativos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5" name="4 Diagrama"/>
          <p:cNvGraphicFramePr/>
          <p:nvPr>
            <p:extLst>
              <p:ext uri="{D42A27DB-BD31-4B8C-83A1-F6EECF244321}">
                <p14:modId xmlns:p14="http://schemas.microsoft.com/office/powerpoint/2010/main" xmlns="" val="2053743426"/>
              </p:ext>
            </p:extLst>
          </p:nvPr>
        </p:nvGraphicFramePr>
        <p:xfrm>
          <a:off x="467544" y="1772816"/>
          <a:ext cx="7715304"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812078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modalidades </a:t>
            </a:r>
            <a:r>
              <a:rPr lang="es-ES" sz="2000" dirty="0"/>
              <a:t>de impartición de los programas formativos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6" name="5 Diagrama"/>
          <p:cNvGraphicFramePr/>
          <p:nvPr>
            <p:extLst>
              <p:ext uri="{D42A27DB-BD31-4B8C-83A1-F6EECF244321}">
                <p14:modId xmlns:p14="http://schemas.microsoft.com/office/powerpoint/2010/main" xmlns="" val="1546367963"/>
              </p:ext>
            </p:extLst>
          </p:nvPr>
        </p:nvGraphicFramePr>
        <p:xfrm>
          <a:off x="467544" y="2348880"/>
          <a:ext cx="7686600" cy="36726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Rectángulo"/>
          <p:cNvSpPr/>
          <p:nvPr/>
        </p:nvSpPr>
        <p:spPr>
          <a:xfrm>
            <a:off x="467544" y="1772816"/>
            <a:ext cx="7715304" cy="369332"/>
          </a:xfrm>
          <a:prstGeom prst="rect">
            <a:avLst/>
          </a:prstGeom>
        </p:spPr>
        <p:txBody>
          <a:bodyPr wrap="square">
            <a:spAutoFit/>
          </a:bodyPr>
          <a:lstStyle/>
          <a:p>
            <a:r>
              <a:rPr lang="es-ES" dirty="0">
                <a:solidFill>
                  <a:srgbClr val="C00000"/>
                </a:solidFill>
              </a:rPr>
              <a:t>Estos programas formativos se podrán desarrollar en dos </a:t>
            </a:r>
            <a:r>
              <a:rPr lang="es-ES" dirty="0" smtClean="0">
                <a:solidFill>
                  <a:srgbClr val="C00000"/>
                </a:solidFill>
              </a:rPr>
              <a:t>modalidades:</a:t>
            </a:r>
            <a:endParaRPr lang="es-ES" dirty="0">
              <a:solidFill>
                <a:srgbClr val="C00000"/>
              </a:solidFill>
            </a:endParaRPr>
          </a:p>
        </p:txBody>
      </p:sp>
    </p:spTree>
    <p:extLst>
      <p:ext uri="{BB962C8B-B14F-4D97-AF65-F5344CB8AC3E}">
        <p14:creationId xmlns:p14="http://schemas.microsoft.com/office/powerpoint/2010/main" xmlns="" val="902885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programas formativos de modalidad en alternancia </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6" name="5 Diagrama"/>
          <p:cNvGraphicFramePr/>
          <p:nvPr>
            <p:extLst>
              <p:ext uri="{D42A27DB-BD31-4B8C-83A1-F6EECF244321}">
                <p14:modId xmlns:p14="http://schemas.microsoft.com/office/powerpoint/2010/main" xmlns="" val="4240167071"/>
              </p:ext>
            </p:extLst>
          </p:nvPr>
        </p:nvGraphicFramePr>
        <p:xfrm>
          <a:off x="467544" y="1916832"/>
          <a:ext cx="7715304" cy="41046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002796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p:cNvGrpSpPr/>
          <p:nvPr/>
        </p:nvGrpSpPr>
        <p:grpSpPr>
          <a:xfrm>
            <a:off x="0" y="0"/>
            <a:ext cx="9144000" cy="6858000"/>
            <a:chOff x="0" y="0"/>
            <a:chExt cx="9144000" cy="6858000"/>
          </a:xfrm>
        </p:grpSpPr>
        <p:pic>
          <p:nvPicPr>
            <p:cNvPr id="21" name="20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2" name="21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23" name="22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24" name="23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25" name="24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programas formativos de modalidad en alternancia </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6" name="15 Rectángulo"/>
          <p:cNvSpPr/>
          <p:nvPr/>
        </p:nvSpPr>
        <p:spPr>
          <a:xfrm>
            <a:off x="467544" y="1772816"/>
            <a:ext cx="7715304" cy="369332"/>
          </a:xfrm>
          <a:prstGeom prst="rect">
            <a:avLst/>
          </a:prstGeom>
        </p:spPr>
        <p:txBody>
          <a:bodyPr wrap="square">
            <a:spAutoFit/>
          </a:bodyPr>
          <a:lstStyle/>
          <a:p>
            <a:r>
              <a:rPr lang="es-ES" dirty="0" smtClean="0">
                <a:solidFill>
                  <a:srgbClr val="C00000"/>
                </a:solidFill>
              </a:rPr>
              <a:t>Aspectos mínimos que ha de contemplar el convenio de colaboración</a:t>
            </a:r>
            <a:endParaRPr lang="es-ES" dirty="0">
              <a:solidFill>
                <a:srgbClr val="C00000"/>
              </a:solidFill>
            </a:endParaRPr>
          </a:p>
        </p:txBody>
      </p:sp>
      <p:graphicFrame>
        <p:nvGraphicFramePr>
          <p:cNvPr id="26" name="25 Diagrama"/>
          <p:cNvGraphicFramePr/>
          <p:nvPr>
            <p:extLst>
              <p:ext uri="{D42A27DB-BD31-4B8C-83A1-F6EECF244321}">
                <p14:modId xmlns:p14="http://schemas.microsoft.com/office/powerpoint/2010/main" xmlns="" val="1568354034"/>
              </p:ext>
            </p:extLst>
          </p:nvPr>
        </p:nvGraphicFramePr>
        <p:xfrm>
          <a:off x="467544" y="2142148"/>
          <a:ext cx="7715304" cy="35911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26 Rectángulo"/>
          <p:cNvSpPr/>
          <p:nvPr/>
        </p:nvSpPr>
        <p:spPr>
          <a:xfrm>
            <a:off x="467544" y="5733256"/>
            <a:ext cx="7769056" cy="523220"/>
          </a:xfrm>
          <a:prstGeom prst="rect">
            <a:avLst/>
          </a:prstGeom>
        </p:spPr>
        <p:txBody>
          <a:bodyPr wrap="square">
            <a:spAutoFit/>
          </a:bodyPr>
          <a:lstStyle/>
          <a:p>
            <a:pPr lvl="0"/>
            <a:r>
              <a:rPr lang="es-ES" sz="1400" dirty="0">
                <a:solidFill>
                  <a:schemeClr val="tx1">
                    <a:lumMod val="50000"/>
                    <a:lumOff val="50000"/>
                  </a:schemeClr>
                </a:solidFill>
              </a:rPr>
              <a:t>La duración total del programa y la actividad docente que corresponda a los centros permitirá al alumnado adquirir los resultados de aprendizaje contenidos en los diferentes módulos profesionales</a:t>
            </a:r>
          </a:p>
        </p:txBody>
      </p:sp>
    </p:spTree>
    <p:extLst>
      <p:ext uri="{BB962C8B-B14F-4D97-AF65-F5344CB8AC3E}">
        <p14:creationId xmlns:p14="http://schemas.microsoft.com/office/powerpoint/2010/main" xmlns="" val="3927666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p:cNvGrpSpPr/>
          <p:nvPr/>
        </p:nvGrpSpPr>
        <p:grpSpPr>
          <a:xfrm>
            <a:off x="0" y="0"/>
            <a:ext cx="9144000" cy="6858000"/>
            <a:chOff x="0" y="0"/>
            <a:chExt cx="9144000" cy="6858000"/>
          </a:xfrm>
        </p:grpSpPr>
        <p:pic>
          <p:nvPicPr>
            <p:cNvPr id="21" name="20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2" name="21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23" name="22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24" name="23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25" name="24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obtención de títulos de formación profesional</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8" name="17 Diagrama"/>
          <p:cNvGraphicFramePr/>
          <p:nvPr>
            <p:extLst>
              <p:ext uri="{D42A27DB-BD31-4B8C-83A1-F6EECF244321}">
                <p14:modId xmlns:p14="http://schemas.microsoft.com/office/powerpoint/2010/main" xmlns="" val="2278597607"/>
              </p:ext>
            </p:extLst>
          </p:nvPr>
        </p:nvGraphicFramePr>
        <p:xfrm>
          <a:off x="477506" y="2276872"/>
          <a:ext cx="7632848" cy="25922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9" name="28 Rectángulo"/>
          <p:cNvSpPr/>
          <p:nvPr/>
        </p:nvSpPr>
        <p:spPr>
          <a:xfrm>
            <a:off x="467544" y="1772816"/>
            <a:ext cx="7715304" cy="369332"/>
          </a:xfrm>
          <a:prstGeom prst="rect">
            <a:avLst/>
          </a:prstGeom>
        </p:spPr>
        <p:txBody>
          <a:bodyPr wrap="square">
            <a:spAutoFit/>
          </a:bodyPr>
          <a:lstStyle/>
          <a:p>
            <a:r>
              <a:rPr lang="es-ES" dirty="0">
                <a:solidFill>
                  <a:srgbClr val="C00000"/>
                </a:solidFill>
              </a:rPr>
              <a:t>Los títulos de formación profesional pueden obtenerse </a:t>
            </a:r>
            <a:r>
              <a:rPr lang="es-ES" dirty="0" smtClean="0">
                <a:solidFill>
                  <a:srgbClr val="C00000"/>
                </a:solidFill>
              </a:rPr>
              <a:t>mediante</a:t>
            </a:r>
            <a:r>
              <a:rPr lang="es-ES" dirty="0" smtClean="0"/>
              <a:t>:</a:t>
            </a:r>
            <a:endParaRPr lang="es-ES" dirty="0" smtClean="0">
              <a:solidFill>
                <a:srgbClr val="C00000"/>
              </a:solidFill>
            </a:endParaRPr>
          </a:p>
        </p:txBody>
      </p:sp>
      <p:sp>
        <p:nvSpPr>
          <p:cNvPr id="12" name="11 Rectángulo"/>
          <p:cNvSpPr/>
          <p:nvPr/>
        </p:nvSpPr>
        <p:spPr>
          <a:xfrm>
            <a:off x="467544" y="4293096"/>
            <a:ext cx="7715304" cy="1846659"/>
          </a:xfrm>
          <a:prstGeom prst="rect">
            <a:avLst/>
          </a:prstGeom>
        </p:spPr>
        <p:txBody>
          <a:bodyPr wrap="square">
            <a:spAutoFit/>
          </a:bodyPr>
          <a:lstStyle/>
          <a:p>
            <a:pPr marL="285750" indent="-285750">
              <a:buFont typeface="Arial" pitchFamily="34" charset="0"/>
              <a:buChar char="•"/>
            </a:pPr>
            <a:r>
              <a:rPr lang="es-ES" sz="1400" dirty="0">
                <a:solidFill>
                  <a:schemeClr val="tx1">
                    <a:lumMod val="75000"/>
                    <a:lumOff val="25000"/>
                  </a:schemeClr>
                </a:solidFill>
              </a:rPr>
              <a:t>El título de Técnico permitirá el acceso a cualquiera de las modalidades de Bachillerato así como a las convalidaciones de las materias del Bachillerato que determine el </a:t>
            </a:r>
            <a:r>
              <a:rPr lang="es-ES" sz="1400" dirty="0" smtClean="0">
                <a:solidFill>
                  <a:schemeClr val="tx1">
                    <a:lumMod val="75000"/>
                    <a:lumOff val="25000"/>
                  </a:schemeClr>
                </a:solidFill>
              </a:rPr>
              <a:t>Gobierno</a:t>
            </a:r>
          </a:p>
          <a:p>
            <a:pPr marL="171450" indent="-171450">
              <a:buFont typeface="Arial" pitchFamily="34" charset="0"/>
              <a:buChar char="•"/>
            </a:pPr>
            <a:endParaRPr lang="es-ES" sz="800" dirty="0">
              <a:solidFill>
                <a:schemeClr val="tx1">
                  <a:lumMod val="75000"/>
                  <a:lumOff val="25000"/>
                </a:schemeClr>
              </a:solidFill>
            </a:endParaRPr>
          </a:p>
          <a:p>
            <a:pPr marL="285750" indent="-285750">
              <a:buFont typeface="Arial" pitchFamily="34" charset="0"/>
              <a:buChar char="•"/>
            </a:pPr>
            <a:r>
              <a:rPr lang="es-ES" sz="1400" dirty="0">
                <a:solidFill>
                  <a:schemeClr val="tx1">
                    <a:lumMod val="75000"/>
                    <a:lumOff val="25000"/>
                  </a:schemeClr>
                </a:solidFill>
              </a:rPr>
              <a:t>El alumno que haya obtenido un título de técnico de formación profesional obtendrá el título de Bachiller si supera las materias comunes del Bachillerato</a:t>
            </a:r>
            <a:endParaRPr lang="es-ES" sz="1400" dirty="0" smtClean="0">
              <a:solidFill>
                <a:schemeClr val="tx1">
                  <a:lumMod val="75000"/>
                  <a:lumOff val="25000"/>
                </a:schemeClr>
              </a:solidFill>
            </a:endParaRPr>
          </a:p>
          <a:p>
            <a:pPr marL="171450" indent="-171450">
              <a:buFont typeface="Arial" pitchFamily="34" charset="0"/>
              <a:buChar char="•"/>
            </a:pPr>
            <a:endParaRPr lang="es-ES" sz="800" dirty="0" smtClean="0">
              <a:solidFill>
                <a:schemeClr val="tx1">
                  <a:lumMod val="75000"/>
                  <a:lumOff val="25000"/>
                </a:schemeClr>
              </a:solidFill>
            </a:endParaRPr>
          </a:p>
          <a:p>
            <a:pPr marL="285750" indent="-285750">
              <a:buFont typeface="Arial" pitchFamily="34" charset="0"/>
              <a:buChar char="•"/>
            </a:pPr>
            <a:r>
              <a:rPr lang="es-ES" sz="1400" dirty="0">
                <a:solidFill>
                  <a:schemeClr val="tx1">
                    <a:lumMod val="75000"/>
                    <a:lumOff val="25000"/>
                  </a:schemeClr>
                </a:solidFill>
              </a:rPr>
              <a:t>El título de Técnico Superior dará derecho al acceso directo a los estudios universitarios de acuerdo con la normativa vigente de acceso a la Universidad así como a las convalidaciones de los créditos de los estudios universitarios que correspondan</a:t>
            </a:r>
          </a:p>
        </p:txBody>
      </p:sp>
    </p:spTree>
    <p:extLst>
      <p:ext uri="{BB962C8B-B14F-4D97-AF65-F5344CB8AC3E}">
        <p14:creationId xmlns:p14="http://schemas.microsoft.com/office/powerpoint/2010/main" xmlns="" val="2696218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p:cNvGrpSpPr/>
          <p:nvPr/>
        </p:nvGrpSpPr>
        <p:grpSpPr>
          <a:xfrm>
            <a:off x="0" y="0"/>
            <a:ext cx="9144000" cy="6858000"/>
            <a:chOff x="0" y="0"/>
            <a:chExt cx="9144000" cy="6858000"/>
          </a:xfrm>
        </p:grpSpPr>
        <p:pic>
          <p:nvPicPr>
            <p:cNvPr id="21" name="20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2" name="21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23" name="22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24" name="23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25" name="24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pruebas para la obtención de títulos de formación profesional</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extLst>
              <p:ext uri="{D42A27DB-BD31-4B8C-83A1-F6EECF244321}">
                <p14:modId xmlns:p14="http://schemas.microsoft.com/office/powerpoint/2010/main" xmlns="" val="1657582201"/>
              </p:ext>
            </p:extLst>
          </p:nvPr>
        </p:nvGraphicFramePr>
        <p:xfrm>
          <a:off x="544204" y="1957482"/>
          <a:ext cx="5179924" cy="42078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6" name="25 Diagrama"/>
          <p:cNvGraphicFramePr/>
          <p:nvPr>
            <p:extLst>
              <p:ext uri="{D42A27DB-BD31-4B8C-83A1-F6EECF244321}">
                <p14:modId xmlns:p14="http://schemas.microsoft.com/office/powerpoint/2010/main" xmlns="" val="1039822412"/>
              </p:ext>
            </p:extLst>
          </p:nvPr>
        </p:nvGraphicFramePr>
        <p:xfrm>
          <a:off x="5985410" y="1916832"/>
          <a:ext cx="2197437" cy="309634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4 Imagen"/>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964153" y="5157192"/>
            <a:ext cx="2228133" cy="864096"/>
          </a:xfrm>
          <a:prstGeom prst="rect">
            <a:avLst/>
          </a:prstGeom>
          <a:ln>
            <a:noFill/>
          </a:ln>
          <a:effectLst>
            <a:softEdge rad="112500"/>
          </a:effectLst>
        </p:spPr>
      </p:pic>
    </p:spTree>
    <p:extLst>
      <p:ext uri="{BB962C8B-B14F-4D97-AF65-F5344CB8AC3E}">
        <p14:creationId xmlns:p14="http://schemas.microsoft.com/office/powerpoint/2010/main" xmlns="" val="416140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smtClean="0">
                <a:latin typeface="Trebuchet MS" pitchFamily="34" charset="0"/>
              </a:rPr>
              <a:t>¿por qué se reforma la FP del sistema educativo?</a:t>
            </a:r>
            <a:endParaRPr lang="es-ES_tradnl" spc="300" dirty="0">
              <a:latin typeface="Trebuchet MS" pitchFamily="34" charset="0"/>
            </a:endParaRPr>
          </a:p>
        </p:txBody>
      </p:sp>
      <p:sp>
        <p:nvSpPr>
          <p:cNvPr id="15" name="14 Rectángulo"/>
          <p:cNvSpPr/>
          <p:nvPr/>
        </p:nvSpPr>
        <p:spPr>
          <a:xfrm>
            <a:off x="467544" y="1772816"/>
            <a:ext cx="7704856" cy="369332"/>
          </a:xfrm>
          <a:prstGeom prst="rect">
            <a:avLst/>
          </a:prstGeom>
        </p:spPr>
        <p:txBody>
          <a:bodyPr wrap="square">
            <a:spAutoFit/>
          </a:bodyPr>
          <a:lstStyle/>
          <a:p>
            <a:r>
              <a:rPr lang="es-ES_tradnl" dirty="0" smtClean="0">
                <a:solidFill>
                  <a:srgbClr val="C00000"/>
                </a:solidFill>
              </a:rPr>
              <a:t>porque : </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graphicFrame>
        <p:nvGraphicFramePr>
          <p:cNvPr id="16" name="15 Diagrama"/>
          <p:cNvGraphicFramePr/>
          <p:nvPr/>
        </p:nvGraphicFramePr>
        <p:xfrm>
          <a:off x="539552" y="2348880"/>
          <a:ext cx="7632848" cy="2160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23 Rectángulo"/>
          <p:cNvSpPr/>
          <p:nvPr/>
        </p:nvSpPr>
        <p:spPr>
          <a:xfrm>
            <a:off x="251520" y="5373216"/>
            <a:ext cx="8136904" cy="738664"/>
          </a:xfrm>
          <a:prstGeom prst="rect">
            <a:avLst/>
          </a:prstGeom>
        </p:spPr>
        <p:txBody>
          <a:bodyPr wrap="square">
            <a:spAutoFit/>
          </a:bodyPr>
          <a:lstStyle/>
          <a:p>
            <a:r>
              <a:rPr lang="es-ES_tradnl" sz="1400" dirty="0" smtClean="0">
                <a:solidFill>
                  <a:schemeClr val="bg1">
                    <a:lumMod val="50000"/>
                  </a:schemeClr>
                </a:solidFill>
              </a:rPr>
              <a:t>introducen un ambicioso conjunto de cambios legislativos necesarios para incentivar y acelerar el desarrollo de una economía más competitiva, más innovadora, capaz de renovar los sectores productivos tradicionales y abrirse camino hacia las nuevas actividades demandantes de empleo, estables y de calidad</a:t>
            </a:r>
            <a:endParaRPr lang="es-ES_tradnl" sz="1400" dirty="0">
              <a:solidFill>
                <a:schemeClr val="bg1">
                  <a:lumMod val="50000"/>
                </a:schemeClr>
              </a:solidFill>
            </a:endParaRPr>
          </a:p>
        </p:txBody>
      </p:sp>
      <p:sp>
        <p:nvSpPr>
          <p:cNvPr id="20" name="19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pic>
        <p:nvPicPr>
          <p:cNvPr id="41986" name="Picture 2" descr="Logo LES"/>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1560" y="3429000"/>
            <a:ext cx="2816311" cy="158417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p:cNvGrpSpPr/>
          <p:nvPr/>
        </p:nvGrpSpPr>
        <p:grpSpPr>
          <a:xfrm>
            <a:off x="0" y="0"/>
            <a:ext cx="9144000" cy="6858000"/>
            <a:chOff x="0" y="0"/>
            <a:chExt cx="9144000" cy="6858000"/>
          </a:xfrm>
        </p:grpSpPr>
        <p:pic>
          <p:nvPicPr>
            <p:cNvPr id="21" name="20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2" name="21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23" name="22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24" name="23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25" name="24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r</a:t>
            </a:r>
            <a:r>
              <a:rPr lang="es-ES" sz="2000" spc="300" dirty="0" smtClean="0"/>
              <a:t>égimen de convalidaciones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4" name="3 Diagrama"/>
          <p:cNvGraphicFramePr/>
          <p:nvPr>
            <p:extLst>
              <p:ext uri="{D42A27DB-BD31-4B8C-83A1-F6EECF244321}">
                <p14:modId xmlns:p14="http://schemas.microsoft.com/office/powerpoint/2010/main" xmlns="" val="926296851"/>
              </p:ext>
            </p:extLst>
          </p:nvPr>
        </p:nvGraphicFramePr>
        <p:xfrm>
          <a:off x="611560" y="1844824"/>
          <a:ext cx="7776864" cy="3960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454807" y="5805264"/>
            <a:ext cx="7715304" cy="523220"/>
          </a:xfrm>
          <a:prstGeom prst="rect">
            <a:avLst/>
          </a:prstGeom>
        </p:spPr>
        <p:txBody>
          <a:bodyPr wrap="square">
            <a:spAutoFit/>
          </a:bodyPr>
          <a:lstStyle/>
          <a:p>
            <a:pPr algn="ctr"/>
            <a:r>
              <a:rPr lang="es-ES" sz="1400" dirty="0">
                <a:solidFill>
                  <a:schemeClr val="tx1">
                    <a:lumMod val="65000"/>
                    <a:lumOff val="35000"/>
                  </a:schemeClr>
                </a:solidFill>
              </a:rPr>
              <a:t>El Gobierno, mediante real decreto, establecerá el régimen de convalidaciones entre las enseñanzas de la educación superior: las universitarias, las de formación profesional y las de régimen especial</a:t>
            </a:r>
          </a:p>
        </p:txBody>
      </p:sp>
    </p:spTree>
    <p:extLst>
      <p:ext uri="{BB962C8B-B14F-4D97-AF65-F5344CB8AC3E}">
        <p14:creationId xmlns:p14="http://schemas.microsoft.com/office/powerpoint/2010/main" xmlns="" val="2562837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5 Grupo"/>
          <p:cNvGrpSpPr/>
          <p:nvPr/>
        </p:nvGrpSpPr>
        <p:grpSpPr>
          <a:xfrm>
            <a:off x="0" y="0"/>
            <a:ext cx="9144000" cy="6858000"/>
            <a:chOff x="0" y="0"/>
            <a:chExt cx="9144000" cy="6858000"/>
          </a:xfrm>
        </p:grpSpPr>
        <p:pic>
          <p:nvPicPr>
            <p:cNvPr id="21" name="20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2" name="21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23" name="22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24" name="23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25" name="24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r</a:t>
            </a:r>
            <a:r>
              <a:rPr lang="es-ES" sz="2000" spc="300" dirty="0" smtClean="0"/>
              <a:t>égimen de exenciones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4" name="3 Diagrama"/>
          <p:cNvGraphicFramePr/>
          <p:nvPr>
            <p:extLst>
              <p:ext uri="{D42A27DB-BD31-4B8C-83A1-F6EECF244321}">
                <p14:modId xmlns:p14="http://schemas.microsoft.com/office/powerpoint/2010/main" xmlns="" val="573104584"/>
              </p:ext>
            </p:extLst>
          </p:nvPr>
        </p:nvGraphicFramePr>
        <p:xfrm>
          <a:off x="611560" y="2348880"/>
          <a:ext cx="7466012" cy="3816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Rectángulo"/>
          <p:cNvSpPr/>
          <p:nvPr/>
        </p:nvSpPr>
        <p:spPr>
          <a:xfrm>
            <a:off x="467544" y="1772816"/>
            <a:ext cx="7715304" cy="369332"/>
          </a:xfrm>
          <a:prstGeom prst="rect">
            <a:avLst/>
          </a:prstGeom>
        </p:spPr>
        <p:txBody>
          <a:bodyPr wrap="square">
            <a:spAutoFit/>
          </a:bodyPr>
          <a:lstStyle/>
          <a:p>
            <a:r>
              <a:rPr lang="es-ES" dirty="0" smtClean="0">
                <a:solidFill>
                  <a:srgbClr val="C00000"/>
                </a:solidFill>
              </a:rPr>
              <a:t>Exención </a:t>
            </a:r>
            <a:r>
              <a:rPr lang="es-ES" dirty="0">
                <a:solidFill>
                  <a:srgbClr val="C00000"/>
                </a:solidFill>
              </a:rPr>
              <a:t>del módulo profesional de formación en centros de trabajo</a:t>
            </a:r>
          </a:p>
        </p:txBody>
      </p:sp>
    </p:spTree>
    <p:extLst>
      <p:ext uri="{BB962C8B-B14F-4D97-AF65-F5344CB8AC3E}">
        <p14:creationId xmlns:p14="http://schemas.microsoft.com/office/powerpoint/2010/main" xmlns="" val="9816543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oferta de formación profesional del sistema </a:t>
            </a:r>
            <a:r>
              <a:rPr lang="es-ES" sz="2000" dirty="0"/>
              <a:t>educativo</a:t>
            </a:r>
            <a:endParaRPr lang="es-ES_tradnl" sz="20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4" name="3 Diagrama"/>
          <p:cNvGraphicFramePr/>
          <p:nvPr>
            <p:extLst>
              <p:ext uri="{D42A27DB-BD31-4B8C-83A1-F6EECF244321}">
                <p14:modId xmlns:p14="http://schemas.microsoft.com/office/powerpoint/2010/main" xmlns="" val="2692809999"/>
              </p:ext>
            </p:extLst>
          </p:nvPr>
        </p:nvGraphicFramePr>
        <p:xfrm>
          <a:off x="467544" y="1844824"/>
          <a:ext cx="7715304" cy="35283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358289" y="5502119"/>
            <a:ext cx="7715304" cy="738664"/>
          </a:xfrm>
          <a:prstGeom prst="rect">
            <a:avLst/>
          </a:prstGeom>
        </p:spPr>
        <p:txBody>
          <a:bodyPr wrap="square">
            <a:spAutoFit/>
          </a:bodyPr>
          <a:lstStyle/>
          <a:p>
            <a:r>
              <a:rPr lang="es-ES" sz="1400" dirty="0">
                <a:solidFill>
                  <a:schemeClr val="tx1">
                    <a:lumMod val="75000"/>
                    <a:lumOff val="25000"/>
                  </a:schemeClr>
                </a:solidFill>
              </a:rPr>
              <a:t>Esta programación tendrá en cuenta la realidad socioeconómica del territorio de su competencia, las expectativas e intereses de los ciudadanos, la demanda de formación, así como la perspectiva de desarrollo económico y social </a:t>
            </a:r>
          </a:p>
        </p:txBody>
      </p:sp>
    </p:spTree>
    <p:extLst>
      <p:ext uri="{BB962C8B-B14F-4D97-AF65-F5344CB8AC3E}">
        <p14:creationId xmlns:p14="http://schemas.microsoft.com/office/powerpoint/2010/main" xmlns="" val="3312715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oferta </a:t>
            </a:r>
            <a:r>
              <a:rPr lang="es-ES" sz="2000" spc="300" dirty="0" smtClean="0"/>
              <a:t>modular y otras acciones formativas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 name="1 Diagrama"/>
          <p:cNvGraphicFramePr/>
          <p:nvPr>
            <p:extLst>
              <p:ext uri="{D42A27DB-BD31-4B8C-83A1-F6EECF244321}">
                <p14:modId xmlns:p14="http://schemas.microsoft.com/office/powerpoint/2010/main" xmlns="" val="3382454827"/>
              </p:ext>
            </p:extLst>
          </p:nvPr>
        </p:nvGraphicFramePr>
        <p:xfrm>
          <a:off x="467544" y="1772816"/>
          <a:ext cx="7688409"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676848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a:t>c</a:t>
            </a:r>
            <a:r>
              <a:rPr lang="es-ES" sz="2000" dirty="0" smtClean="0"/>
              <a:t>entros </a:t>
            </a:r>
            <a:r>
              <a:rPr lang="es-ES" sz="2000" dirty="0"/>
              <a:t>que imparten formación profesional del sistema educativo</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5" name="4 Diagrama"/>
          <p:cNvGraphicFramePr/>
          <p:nvPr>
            <p:extLst>
              <p:ext uri="{D42A27DB-BD31-4B8C-83A1-F6EECF244321}">
                <p14:modId xmlns:p14="http://schemas.microsoft.com/office/powerpoint/2010/main" xmlns="" val="1732644784"/>
              </p:ext>
            </p:extLst>
          </p:nvPr>
        </p:nvGraphicFramePr>
        <p:xfrm>
          <a:off x="467544" y="1772816"/>
          <a:ext cx="4392488"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4806280" y="4325185"/>
            <a:ext cx="3376568" cy="1477328"/>
          </a:xfrm>
          <a:prstGeom prst="rect">
            <a:avLst/>
          </a:prstGeom>
        </p:spPr>
        <p:txBody>
          <a:bodyPr wrap="square">
            <a:spAutoFit/>
          </a:bodyPr>
          <a:lstStyle/>
          <a:p>
            <a:pPr algn="ctr"/>
            <a:r>
              <a:rPr lang="es-ES" sz="1500" dirty="0">
                <a:solidFill>
                  <a:schemeClr val="tx1">
                    <a:lumMod val="65000"/>
                    <a:lumOff val="35000"/>
                  </a:schemeClr>
                </a:solidFill>
              </a:rPr>
              <a:t>En la oferta de módulos profesionales específicos de </a:t>
            </a:r>
            <a:r>
              <a:rPr lang="es-ES" sz="1500" dirty="0" smtClean="0">
                <a:solidFill>
                  <a:schemeClr val="tx1">
                    <a:lumMod val="65000"/>
                    <a:lumOff val="35000"/>
                  </a:schemeClr>
                </a:solidFill>
              </a:rPr>
              <a:t>PCPI podrán </a:t>
            </a:r>
            <a:r>
              <a:rPr lang="es-ES" sz="1500" dirty="0">
                <a:solidFill>
                  <a:schemeClr val="tx1">
                    <a:lumMod val="65000"/>
                    <a:lumOff val="35000"/>
                  </a:schemeClr>
                </a:solidFill>
              </a:rPr>
              <a:t>participar las corporaciones locales, las asociaciones profesionales, las organizaciones no gubernamentales y otras entidades empresariales y sindicales </a:t>
            </a:r>
          </a:p>
        </p:txBody>
      </p:sp>
      <p:sp>
        <p:nvSpPr>
          <p:cNvPr id="7" name="6 Rectángulo"/>
          <p:cNvSpPr/>
          <p:nvPr/>
        </p:nvSpPr>
        <p:spPr>
          <a:xfrm>
            <a:off x="477158" y="5779938"/>
            <a:ext cx="7715304" cy="523220"/>
          </a:xfrm>
          <a:prstGeom prst="rect">
            <a:avLst/>
          </a:prstGeom>
        </p:spPr>
        <p:txBody>
          <a:bodyPr wrap="square">
            <a:spAutoFit/>
          </a:bodyPr>
          <a:lstStyle/>
          <a:p>
            <a:r>
              <a:rPr lang="es-ES" sz="1400" dirty="0">
                <a:solidFill>
                  <a:schemeClr val="tx1">
                    <a:lumMod val="65000"/>
                    <a:lumOff val="35000"/>
                  </a:schemeClr>
                </a:solidFill>
              </a:rPr>
              <a:t>Las Administraciones educativas asegurarán una red estable de centros de formación profesional del sistema educativo con todos los centros sostenidos con fondos públicos</a:t>
            </a:r>
          </a:p>
        </p:txBody>
      </p:sp>
      <p:pic>
        <p:nvPicPr>
          <p:cNvPr id="18" name="Picture 6" descr="http://www.acuafilia.com/wp-content/uploads/2007/12/acuario-fluval.jpg"/>
          <p:cNvPicPr>
            <a:picLocks noChangeAspect="1" noChangeArrowheads="1"/>
          </p:cNvPicPr>
          <p:nvPr/>
        </p:nvPicPr>
        <p:blipFill>
          <a:blip r:embed="rId10" cstate="print"/>
          <a:srcRect/>
          <a:stretch>
            <a:fillRect/>
          </a:stretch>
        </p:blipFill>
        <p:spPr bwMode="auto">
          <a:xfrm>
            <a:off x="5148064" y="1988840"/>
            <a:ext cx="2736304" cy="2055632"/>
          </a:xfrm>
          <a:prstGeom prst="rect">
            <a:avLst/>
          </a:prstGeom>
          <a:ln>
            <a:noFill/>
          </a:ln>
          <a:effectLst>
            <a:softEdge rad="112500"/>
          </a:effectLst>
        </p:spPr>
      </p:pic>
    </p:spTree>
    <p:extLst>
      <p:ext uri="{BB962C8B-B14F-4D97-AF65-F5344CB8AC3E}">
        <p14:creationId xmlns:p14="http://schemas.microsoft.com/office/powerpoint/2010/main" xmlns="" val="29735691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a:t>a</a:t>
            </a:r>
            <a:r>
              <a:rPr lang="es-ES" sz="2000" dirty="0" smtClean="0"/>
              <a:t>dmisión en ciclos de </a:t>
            </a:r>
            <a:r>
              <a:rPr lang="es-ES" sz="2000" dirty="0"/>
              <a:t>formación profesional del sistema educativo</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5" name="4 Diagrama"/>
          <p:cNvGraphicFramePr/>
          <p:nvPr>
            <p:extLst>
              <p:ext uri="{D42A27DB-BD31-4B8C-83A1-F6EECF244321}">
                <p14:modId xmlns:p14="http://schemas.microsoft.com/office/powerpoint/2010/main" xmlns="" val="3026449396"/>
              </p:ext>
            </p:extLst>
          </p:nvPr>
        </p:nvGraphicFramePr>
        <p:xfrm>
          <a:off x="541552" y="2142148"/>
          <a:ext cx="7650910" cy="19315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19 Rectángulo"/>
          <p:cNvSpPr/>
          <p:nvPr/>
        </p:nvSpPr>
        <p:spPr>
          <a:xfrm>
            <a:off x="467544" y="1772816"/>
            <a:ext cx="7715304" cy="369332"/>
          </a:xfrm>
          <a:prstGeom prst="rect">
            <a:avLst/>
          </a:prstGeom>
        </p:spPr>
        <p:txBody>
          <a:bodyPr wrap="square">
            <a:spAutoFit/>
          </a:bodyPr>
          <a:lstStyle/>
          <a:p>
            <a:r>
              <a:rPr lang="es-ES" dirty="0" smtClean="0">
                <a:solidFill>
                  <a:srgbClr val="C00000"/>
                </a:solidFill>
              </a:rPr>
              <a:t>Reservas </a:t>
            </a:r>
            <a:r>
              <a:rPr lang="es-ES" dirty="0">
                <a:solidFill>
                  <a:srgbClr val="C00000"/>
                </a:solidFill>
              </a:rPr>
              <a:t>de plazas </a:t>
            </a:r>
            <a:r>
              <a:rPr lang="es-ES" dirty="0" smtClean="0">
                <a:solidFill>
                  <a:srgbClr val="C00000"/>
                </a:solidFill>
              </a:rPr>
              <a:t>cuando </a:t>
            </a:r>
            <a:r>
              <a:rPr lang="es-ES" dirty="0">
                <a:solidFill>
                  <a:srgbClr val="C00000"/>
                </a:solidFill>
              </a:rPr>
              <a:t>no existan plazas suficientes en el centro solicitado </a:t>
            </a:r>
          </a:p>
        </p:txBody>
      </p:sp>
      <p:graphicFrame>
        <p:nvGraphicFramePr>
          <p:cNvPr id="21" name="20 Diagrama"/>
          <p:cNvGraphicFramePr/>
          <p:nvPr>
            <p:extLst>
              <p:ext uri="{D42A27DB-BD31-4B8C-83A1-F6EECF244321}">
                <p14:modId xmlns:p14="http://schemas.microsoft.com/office/powerpoint/2010/main" xmlns="" val="1640609080"/>
              </p:ext>
            </p:extLst>
          </p:nvPr>
        </p:nvGraphicFramePr>
        <p:xfrm>
          <a:off x="539552" y="3861048"/>
          <a:ext cx="7650910" cy="19315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15 Rectángulo"/>
          <p:cNvSpPr/>
          <p:nvPr/>
        </p:nvSpPr>
        <p:spPr>
          <a:xfrm>
            <a:off x="467544" y="5733256"/>
            <a:ext cx="7704856" cy="523220"/>
          </a:xfrm>
          <a:prstGeom prst="rect">
            <a:avLst/>
          </a:prstGeom>
        </p:spPr>
        <p:txBody>
          <a:bodyPr wrap="square">
            <a:spAutoFit/>
          </a:bodyPr>
          <a:lstStyle/>
          <a:p>
            <a:pPr algn="ctr"/>
            <a:r>
              <a:rPr lang="es-ES_tradnl" sz="1400" dirty="0" smtClean="0">
                <a:solidFill>
                  <a:schemeClr val="tx1">
                    <a:lumMod val="65000"/>
                    <a:lumOff val="35000"/>
                  </a:schemeClr>
                </a:solidFill>
              </a:rPr>
              <a:t>Las Administraciones educativas, establecerán un porcentaje de plazas reservadas en las enseñanzas de formación profesional para el alumnado con discapacidad, que no podrá ser inferior al 5% de la oferta</a:t>
            </a:r>
            <a:endParaRPr lang="es-ES_tradnl" sz="1400" dirty="0">
              <a:solidFill>
                <a:schemeClr val="tx1">
                  <a:lumMod val="65000"/>
                  <a:lumOff val="35000"/>
                </a:schemeClr>
              </a:solidFill>
            </a:endParaRPr>
          </a:p>
        </p:txBody>
      </p:sp>
    </p:spTree>
    <p:extLst>
      <p:ext uri="{BB962C8B-B14F-4D97-AF65-F5344CB8AC3E}">
        <p14:creationId xmlns:p14="http://schemas.microsoft.com/office/powerpoint/2010/main" xmlns="" val="40281288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e</a:t>
            </a:r>
            <a:r>
              <a:rPr lang="es-ES" sz="2000" spc="300" dirty="0" smtClean="0"/>
              <a:t>nseñanzas </a:t>
            </a:r>
            <a:r>
              <a:rPr lang="es-ES" sz="2000" spc="300" dirty="0"/>
              <a:t>de formación profesional a distancia</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2" name="1 Rectángulo"/>
          <p:cNvSpPr/>
          <p:nvPr/>
        </p:nvSpPr>
        <p:spPr>
          <a:xfrm>
            <a:off x="446408" y="1831041"/>
            <a:ext cx="7715304" cy="1200329"/>
          </a:xfrm>
          <a:prstGeom prst="rect">
            <a:avLst/>
          </a:prstGeom>
        </p:spPr>
        <p:txBody>
          <a:bodyPr wrap="square">
            <a:spAutoFit/>
          </a:bodyPr>
          <a:lstStyle/>
          <a:p>
            <a:r>
              <a:rPr lang="es-ES" dirty="0"/>
              <a:t>La oferta de formación profesional a distancia permitirá combinar el estudio y la formación con la actividad laboral u otras responsabilidades, así como con aquellas situaciones personales que dificulten el estudio y la formación en régimen de enseñanza presencial</a:t>
            </a:r>
          </a:p>
        </p:txBody>
      </p:sp>
      <p:graphicFrame>
        <p:nvGraphicFramePr>
          <p:cNvPr id="4" name="3 Diagrama"/>
          <p:cNvGraphicFramePr/>
          <p:nvPr>
            <p:extLst>
              <p:ext uri="{D42A27DB-BD31-4B8C-83A1-F6EECF244321}">
                <p14:modId xmlns:p14="http://schemas.microsoft.com/office/powerpoint/2010/main" xmlns="" val="2218092677"/>
              </p:ext>
            </p:extLst>
          </p:nvPr>
        </p:nvGraphicFramePr>
        <p:xfrm>
          <a:off x="611560" y="2431205"/>
          <a:ext cx="7571288"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467544" y="5919282"/>
            <a:ext cx="7715304" cy="292388"/>
          </a:xfrm>
          <a:prstGeom prst="rect">
            <a:avLst/>
          </a:prstGeom>
        </p:spPr>
        <p:txBody>
          <a:bodyPr wrap="square">
            <a:spAutoFit/>
          </a:bodyPr>
          <a:lstStyle/>
          <a:p>
            <a:r>
              <a:rPr lang="es-ES" sz="1300" dirty="0">
                <a:solidFill>
                  <a:schemeClr val="tx1">
                    <a:lumMod val="65000"/>
                    <a:lumOff val="35000"/>
                  </a:schemeClr>
                </a:solidFill>
              </a:rPr>
              <a:t>Podrán también ofertarse, en esta modalidad, los cursos de acceso a ciclos de grado medio y de grado superior</a:t>
            </a:r>
          </a:p>
        </p:txBody>
      </p:sp>
    </p:spTree>
    <p:extLst>
      <p:ext uri="{BB962C8B-B14F-4D97-AF65-F5344CB8AC3E}">
        <p14:creationId xmlns:p14="http://schemas.microsoft.com/office/powerpoint/2010/main" xmlns="" val="4408509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e</a:t>
            </a:r>
            <a:r>
              <a:rPr lang="es-ES" sz="2000" spc="300" dirty="0" smtClean="0"/>
              <a:t>valuación y acreditación de enseñanzas de </a:t>
            </a:r>
            <a:r>
              <a:rPr lang="es-ES" sz="2000" spc="300" dirty="0" err="1" smtClean="0"/>
              <a:t>fp</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6" name="5 Diagrama"/>
          <p:cNvGraphicFramePr/>
          <p:nvPr>
            <p:extLst>
              <p:ext uri="{D42A27DB-BD31-4B8C-83A1-F6EECF244321}">
                <p14:modId xmlns:p14="http://schemas.microsoft.com/office/powerpoint/2010/main" xmlns="" val="3191885367"/>
              </p:ext>
            </p:extLst>
          </p:nvPr>
        </p:nvGraphicFramePr>
        <p:xfrm>
          <a:off x="498140" y="2095980"/>
          <a:ext cx="7656004" cy="40693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17 Rectángulo"/>
          <p:cNvSpPr/>
          <p:nvPr/>
        </p:nvSpPr>
        <p:spPr>
          <a:xfrm>
            <a:off x="467544" y="1772816"/>
            <a:ext cx="7715304" cy="646331"/>
          </a:xfrm>
          <a:prstGeom prst="rect">
            <a:avLst/>
          </a:prstGeom>
        </p:spPr>
        <p:txBody>
          <a:bodyPr wrap="square">
            <a:spAutoFit/>
          </a:bodyPr>
          <a:lstStyle/>
          <a:p>
            <a:r>
              <a:rPr lang="es-ES" dirty="0" smtClean="0">
                <a:solidFill>
                  <a:srgbClr val="C00000"/>
                </a:solidFill>
              </a:rPr>
              <a:t>La </a:t>
            </a:r>
            <a:r>
              <a:rPr lang="es-ES" dirty="0">
                <a:solidFill>
                  <a:srgbClr val="C00000"/>
                </a:solidFill>
              </a:rPr>
              <a:t>evaluación del aprendizaje del alumnado de las enseñanzas de formación profesional se realizará por módulos profesionales </a:t>
            </a:r>
          </a:p>
        </p:txBody>
      </p:sp>
    </p:spTree>
    <p:extLst>
      <p:ext uri="{BB962C8B-B14F-4D97-AF65-F5344CB8AC3E}">
        <p14:creationId xmlns:p14="http://schemas.microsoft.com/office/powerpoint/2010/main" xmlns="" val="1229311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smtClean="0"/>
              <a:t>acreditaciones </a:t>
            </a:r>
            <a:r>
              <a:rPr lang="es-ES" sz="2000" spc="300" dirty="0"/>
              <a:t>oficiales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8" name="17 Rectángulo"/>
          <p:cNvSpPr/>
          <p:nvPr/>
        </p:nvSpPr>
        <p:spPr>
          <a:xfrm>
            <a:off x="5985410" y="2060848"/>
            <a:ext cx="2197437" cy="369332"/>
          </a:xfrm>
          <a:prstGeom prst="rect">
            <a:avLst/>
          </a:prstGeom>
        </p:spPr>
        <p:txBody>
          <a:bodyPr wrap="square">
            <a:spAutoFit/>
          </a:bodyPr>
          <a:lstStyle/>
          <a:p>
            <a:endParaRPr lang="es-ES" dirty="0">
              <a:solidFill>
                <a:srgbClr val="C00000"/>
              </a:solidFill>
            </a:endParaRPr>
          </a:p>
        </p:txBody>
      </p:sp>
      <p:graphicFrame>
        <p:nvGraphicFramePr>
          <p:cNvPr id="4" name="3 Diagrama"/>
          <p:cNvGraphicFramePr/>
          <p:nvPr>
            <p:extLst>
              <p:ext uri="{D42A27DB-BD31-4B8C-83A1-F6EECF244321}">
                <p14:modId xmlns:p14="http://schemas.microsoft.com/office/powerpoint/2010/main" xmlns="" val="3400039676"/>
              </p:ext>
            </p:extLst>
          </p:nvPr>
        </p:nvGraphicFramePr>
        <p:xfrm>
          <a:off x="251520" y="1916832"/>
          <a:ext cx="8280920" cy="41764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2750115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spc="300" dirty="0"/>
              <a:t>acreditaciones oficiales</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8" name="17 Rectángulo"/>
          <p:cNvSpPr/>
          <p:nvPr/>
        </p:nvSpPr>
        <p:spPr>
          <a:xfrm>
            <a:off x="5985410" y="2060848"/>
            <a:ext cx="2197437" cy="369332"/>
          </a:xfrm>
          <a:prstGeom prst="rect">
            <a:avLst/>
          </a:prstGeom>
        </p:spPr>
        <p:txBody>
          <a:bodyPr wrap="square">
            <a:spAutoFit/>
          </a:bodyPr>
          <a:lstStyle/>
          <a:p>
            <a:endParaRPr lang="es-ES" dirty="0">
              <a:solidFill>
                <a:srgbClr val="C00000"/>
              </a:solidFill>
            </a:endParaRPr>
          </a:p>
        </p:txBody>
      </p:sp>
      <p:sp>
        <p:nvSpPr>
          <p:cNvPr id="16" name="15 Rectángulo"/>
          <p:cNvSpPr/>
          <p:nvPr/>
        </p:nvSpPr>
        <p:spPr>
          <a:xfrm>
            <a:off x="467544" y="5733256"/>
            <a:ext cx="7715304" cy="523220"/>
          </a:xfrm>
          <a:prstGeom prst="rect">
            <a:avLst/>
          </a:prstGeom>
        </p:spPr>
        <p:txBody>
          <a:bodyPr wrap="square" anchor="ctr">
            <a:spAutoFit/>
          </a:bodyPr>
          <a:lstStyle/>
          <a:p>
            <a:pPr algn="ctr"/>
            <a:r>
              <a:rPr lang="es-ES" sz="1400" dirty="0" smtClean="0">
                <a:solidFill>
                  <a:schemeClr val="tx1">
                    <a:lumMod val="65000"/>
                    <a:lumOff val="35000"/>
                  </a:schemeClr>
                </a:solidFill>
              </a:rPr>
              <a:t>La </a:t>
            </a:r>
            <a:r>
              <a:rPr lang="es-ES" sz="1400" dirty="0">
                <a:solidFill>
                  <a:schemeClr val="tx1">
                    <a:lumMod val="65000"/>
                    <a:lumOff val="35000"/>
                  </a:schemeClr>
                </a:solidFill>
              </a:rPr>
              <a:t>superación del curso de especialización se acreditará mediante certificación académica y </a:t>
            </a:r>
            <a:r>
              <a:rPr lang="es-ES" sz="1400" dirty="0" smtClean="0">
                <a:solidFill>
                  <a:schemeClr val="tx1">
                    <a:lumMod val="65000"/>
                    <a:lumOff val="35000"/>
                  </a:schemeClr>
                </a:solidFill>
              </a:rPr>
              <a:t>tendrá, al igual que los títulos, </a:t>
            </a:r>
            <a:r>
              <a:rPr lang="es-ES" sz="1400" dirty="0">
                <a:solidFill>
                  <a:schemeClr val="tx1">
                    <a:lumMod val="65000"/>
                    <a:lumOff val="35000"/>
                  </a:schemeClr>
                </a:solidFill>
              </a:rPr>
              <a:t>validez en todo el territorio nacional</a:t>
            </a:r>
          </a:p>
        </p:txBody>
      </p:sp>
      <p:graphicFrame>
        <p:nvGraphicFramePr>
          <p:cNvPr id="2" name="1 Diagrama"/>
          <p:cNvGraphicFramePr/>
          <p:nvPr>
            <p:extLst>
              <p:ext uri="{D42A27DB-BD31-4B8C-83A1-F6EECF244321}">
                <p14:modId xmlns:p14="http://schemas.microsoft.com/office/powerpoint/2010/main" xmlns="" val="2313745532"/>
              </p:ext>
            </p:extLst>
          </p:nvPr>
        </p:nvGraphicFramePr>
        <p:xfrm>
          <a:off x="475352" y="1772816"/>
          <a:ext cx="7715303" cy="3960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19 Rectángulo"/>
          <p:cNvSpPr/>
          <p:nvPr/>
        </p:nvSpPr>
        <p:spPr>
          <a:xfrm>
            <a:off x="467543" y="3140968"/>
            <a:ext cx="1291069" cy="1301970"/>
          </a:xfrm>
          <a:prstGeom prst="rect">
            <a:avLst/>
          </a:prstGeom>
          <a:blipFill>
            <a:blip r:embed="rId10">
              <a:extLst>
                <a:ext uri="{28A0092B-C50C-407E-A947-70E740481C1C}">
                  <a14:useLocalDpi xmlns:a14="http://schemas.microsoft.com/office/drawing/2010/main" xmlns="" val="0"/>
                </a:ext>
              </a:extLst>
            </a:blip>
            <a:srcRect/>
            <a:stretch>
              <a:fillRect l="-7000" r="-7000"/>
            </a:stretch>
          </a:blipFill>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1">
            <a:schemeClr val="accent1">
              <a:shade val="80000"/>
              <a:hueOff val="0"/>
              <a:satOff val="0"/>
              <a:lumOff val="0"/>
              <a:alphaOff val="0"/>
            </a:schemeClr>
          </a:lnRef>
          <a:fillRef idx="2">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xmlns="" val="160253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smtClean="0">
                <a:latin typeface="Trebuchet MS" pitchFamily="34" charset="0"/>
              </a:rPr>
              <a:t>¿cómo se materializa esta reforma?</a:t>
            </a:r>
            <a:endParaRPr lang="es-ES_tradnl" spc="300" dirty="0">
              <a:latin typeface="Trebuchet MS" pitchFamily="34" charset="0"/>
            </a:endParaRPr>
          </a:p>
        </p:txBody>
      </p:sp>
      <p:sp>
        <p:nvSpPr>
          <p:cNvPr id="15" name="14 Rectángulo"/>
          <p:cNvSpPr/>
          <p:nvPr/>
        </p:nvSpPr>
        <p:spPr>
          <a:xfrm>
            <a:off x="467544" y="1772816"/>
            <a:ext cx="7704856" cy="353943"/>
          </a:xfrm>
          <a:prstGeom prst="rect">
            <a:avLst/>
          </a:prstGeom>
        </p:spPr>
        <p:txBody>
          <a:bodyPr wrap="square">
            <a:spAutoFit/>
          </a:bodyPr>
          <a:lstStyle/>
          <a:p>
            <a:r>
              <a:rPr lang="es-ES_tradnl" sz="1700" dirty="0" smtClean="0">
                <a:solidFill>
                  <a:srgbClr val="C00000"/>
                </a:solidFill>
              </a:rPr>
              <a:t>Mediante una reforma de largo alcance, que introduce novedades muy importantes: </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graphicFrame>
        <p:nvGraphicFramePr>
          <p:cNvPr id="21" name="20 Diagrama"/>
          <p:cNvGraphicFramePr/>
          <p:nvPr>
            <p:extLst>
              <p:ext uri="{D42A27DB-BD31-4B8C-83A1-F6EECF244321}">
                <p14:modId xmlns:p14="http://schemas.microsoft.com/office/powerpoint/2010/main" xmlns="" val="2360348727"/>
              </p:ext>
            </p:extLst>
          </p:nvPr>
        </p:nvGraphicFramePr>
        <p:xfrm>
          <a:off x="539552" y="2179058"/>
          <a:ext cx="7632848"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información y orientación profesional en la formación profesional </a:t>
            </a:r>
            <a:endParaRPr lang="es-ES_tradnl" sz="2000" spc="300" dirty="0"/>
          </a:p>
        </p:txBody>
      </p:sp>
      <p:grpSp>
        <p:nvGrpSpPr>
          <p:cNvPr id="5"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6" name="15 Rectángulo"/>
          <p:cNvSpPr/>
          <p:nvPr/>
        </p:nvSpPr>
        <p:spPr>
          <a:xfrm>
            <a:off x="500034" y="1857364"/>
            <a:ext cx="7643866" cy="923330"/>
          </a:xfrm>
          <a:prstGeom prst="rect">
            <a:avLst/>
          </a:prstGeom>
        </p:spPr>
        <p:txBody>
          <a:bodyPr wrap="square">
            <a:spAutoFit/>
          </a:bodyPr>
          <a:lstStyle/>
          <a:p>
            <a:r>
              <a:rPr lang="es-ES" dirty="0" smtClean="0"/>
              <a:t>Las Administraciones educativas, en el ámbito de sus competencias, proporcionarán información y orientación profesional al alumnado del sistema educativo, a las familias y a la sociedad en general </a:t>
            </a:r>
            <a:endParaRPr lang="es-ES" dirty="0"/>
          </a:p>
        </p:txBody>
      </p:sp>
      <p:graphicFrame>
        <p:nvGraphicFramePr>
          <p:cNvPr id="18" name="17 Diagrama"/>
          <p:cNvGraphicFramePr/>
          <p:nvPr>
            <p:extLst>
              <p:ext uri="{D42A27DB-BD31-4B8C-83A1-F6EECF244321}">
                <p14:modId xmlns:p14="http://schemas.microsoft.com/office/powerpoint/2010/main" xmlns="" val="4189912329"/>
              </p:ext>
            </p:extLst>
          </p:nvPr>
        </p:nvGraphicFramePr>
        <p:xfrm>
          <a:off x="500034" y="2996952"/>
          <a:ext cx="7786742" cy="31466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40850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información y orientación profesional en la formación profesional </a:t>
            </a:r>
            <a:endParaRPr lang="es-ES_tradnl" sz="2000"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4" name="3 Diagrama"/>
          <p:cNvGraphicFramePr/>
          <p:nvPr>
            <p:extLst>
              <p:ext uri="{D42A27DB-BD31-4B8C-83A1-F6EECF244321}">
                <p14:modId xmlns:p14="http://schemas.microsoft.com/office/powerpoint/2010/main" xmlns="" val="2137720797"/>
              </p:ext>
            </p:extLst>
          </p:nvPr>
        </p:nvGraphicFramePr>
        <p:xfrm>
          <a:off x="539552" y="2142148"/>
          <a:ext cx="7643296" cy="4023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15 Rectángulo"/>
          <p:cNvSpPr/>
          <p:nvPr/>
        </p:nvSpPr>
        <p:spPr>
          <a:xfrm>
            <a:off x="467544" y="1772816"/>
            <a:ext cx="7715304" cy="369332"/>
          </a:xfrm>
          <a:prstGeom prst="rect">
            <a:avLst/>
          </a:prstGeom>
        </p:spPr>
        <p:txBody>
          <a:bodyPr wrap="square">
            <a:spAutoFit/>
          </a:bodyPr>
          <a:lstStyle/>
          <a:p>
            <a:r>
              <a:rPr lang="es-ES" dirty="0" smtClean="0">
                <a:solidFill>
                  <a:srgbClr val="C00000"/>
                </a:solidFill>
              </a:rPr>
              <a:t>La </a:t>
            </a:r>
            <a:r>
              <a:rPr lang="es-ES" dirty="0">
                <a:solidFill>
                  <a:srgbClr val="C00000"/>
                </a:solidFill>
              </a:rPr>
              <a:t>información y orientación profesional </a:t>
            </a:r>
            <a:r>
              <a:rPr lang="es-ES" dirty="0" smtClean="0">
                <a:solidFill>
                  <a:srgbClr val="C00000"/>
                </a:solidFill>
              </a:rPr>
              <a:t>tendrá </a:t>
            </a:r>
            <a:r>
              <a:rPr lang="es-ES" dirty="0">
                <a:solidFill>
                  <a:srgbClr val="C00000"/>
                </a:solidFill>
              </a:rPr>
              <a:t>los siguientes fines:</a:t>
            </a:r>
          </a:p>
        </p:txBody>
      </p:sp>
    </p:spTree>
    <p:extLst>
      <p:ext uri="{BB962C8B-B14F-4D97-AF65-F5344CB8AC3E}">
        <p14:creationId xmlns:p14="http://schemas.microsoft.com/office/powerpoint/2010/main" xmlns="" val="440850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la calidad en la formación profesional del sistema educativo</a:t>
            </a:r>
            <a:endParaRPr lang="es-ES_tradnl" sz="20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extLst>
              <p:ext uri="{D42A27DB-BD31-4B8C-83A1-F6EECF244321}">
                <p14:modId xmlns:p14="http://schemas.microsoft.com/office/powerpoint/2010/main" xmlns="" val="3104749416"/>
              </p:ext>
            </p:extLst>
          </p:nvPr>
        </p:nvGraphicFramePr>
        <p:xfrm>
          <a:off x="389564" y="1844824"/>
          <a:ext cx="5357850" cy="41219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17 Rectángulo"/>
          <p:cNvSpPr/>
          <p:nvPr/>
        </p:nvSpPr>
        <p:spPr>
          <a:xfrm>
            <a:off x="5220052" y="2140747"/>
            <a:ext cx="2857520" cy="3493264"/>
          </a:xfrm>
          <a:prstGeom prst="rect">
            <a:avLst/>
          </a:prstGeom>
        </p:spPr>
        <p:txBody>
          <a:bodyPr wrap="square">
            <a:spAutoFit/>
          </a:bodyPr>
          <a:lstStyle/>
          <a:p>
            <a:r>
              <a:rPr lang="es-ES" sz="1700" dirty="0" smtClean="0"/>
              <a:t>Se establece el Marco de Referencia de Garantía de la Calidad en la formación profesional del sistema educativo, en coherencia con el Marco de Referencia Europeo de Garantía de la Calidad, como instrumento de referencia para ayudar y supervisar la mejora permanente de la calidad de la formación profesional del sistema educativo </a:t>
            </a:r>
            <a:endParaRPr lang="es-ES" sz="1700" dirty="0"/>
          </a:p>
        </p:txBody>
      </p:sp>
      <p:sp>
        <p:nvSpPr>
          <p:cNvPr id="4" name="3 Rectángulo"/>
          <p:cNvSpPr/>
          <p:nvPr/>
        </p:nvSpPr>
        <p:spPr>
          <a:xfrm>
            <a:off x="389564" y="5705147"/>
            <a:ext cx="7793284" cy="523220"/>
          </a:xfrm>
          <a:prstGeom prst="rect">
            <a:avLst/>
          </a:prstGeom>
        </p:spPr>
        <p:txBody>
          <a:bodyPr wrap="square">
            <a:spAutoFit/>
          </a:bodyPr>
          <a:lstStyle/>
          <a:p>
            <a:pPr algn="ctr"/>
            <a:r>
              <a:rPr lang="es-ES" sz="1400" dirty="0">
                <a:solidFill>
                  <a:schemeClr val="tx1">
                    <a:lumMod val="65000"/>
                    <a:lumOff val="35000"/>
                  </a:schemeClr>
                </a:solidFill>
              </a:rPr>
              <a:t>El Ministerio de Educación, en colaboración con las Administraciones educativas, establecerá </a:t>
            </a:r>
            <a:r>
              <a:rPr lang="es-ES" sz="1400" dirty="0" smtClean="0">
                <a:solidFill>
                  <a:schemeClr val="tx1">
                    <a:lumMod val="65000"/>
                    <a:lumOff val="35000"/>
                  </a:schemeClr>
                </a:solidFill>
              </a:rPr>
              <a:t>la  </a:t>
            </a:r>
            <a:r>
              <a:rPr lang="es-ES" sz="1400" dirty="0">
                <a:solidFill>
                  <a:schemeClr val="tx1">
                    <a:lumMod val="65000"/>
                    <a:lumOff val="35000"/>
                  </a:schemeClr>
                </a:solidFill>
              </a:rPr>
              <a:t>estructura y la organización de la red de calidad de formación profesional del sistema educativo</a:t>
            </a:r>
          </a:p>
        </p:txBody>
      </p:sp>
    </p:spTree>
    <p:extLst>
      <p:ext uri="{BB962C8B-B14F-4D97-AF65-F5344CB8AC3E}">
        <p14:creationId xmlns:p14="http://schemas.microsoft.com/office/powerpoint/2010/main" xmlns="" val="4408509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smtClean="0"/>
              <a:t>red de calidad en la formación profesional del sistema educativo</a:t>
            </a:r>
            <a:endParaRPr lang="es-ES_tradnl" sz="20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20" name="19 Rectángulo"/>
          <p:cNvSpPr/>
          <p:nvPr/>
        </p:nvSpPr>
        <p:spPr>
          <a:xfrm>
            <a:off x="467544" y="1772816"/>
            <a:ext cx="7962108" cy="338554"/>
          </a:xfrm>
          <a:prstGeom prst="rect">
            <a:avLst/>
          </a:prstGeom>
        </p:spPr>
        <p:txBody>
          <a:bodyPr wrap="square">
            <a:spAutoFit/>
          </a:bodyPr>
          <a:lstStyle/>
          <a:p>
            <a:r>
              <a:rPr lang="es-ES" sz="1600" dirty="0" smtClean="0">
                <a:solidFill>
                  <a:srgbClr val="C00000"/>
                </a:solidFill>
              </a:rPr>
              <a:t>El Ministerio de Educación junto con las Comunidades Autónomas establece la red de calidad </a:t>
            </a:r>
            <a:endParaRPr lang="es-ES" sz="1600" dirty="0">
              <a:solidFill>
                <a:srgbClr val="C00000"/>
              </a:solidFill>
            </a:endParaRPr>
          </a:p>
        </p:txBody>
      </p:sp>
      <p:graphicFrame>
        <p:nvGraphicFramePr>
          <p:cNvPr id="4" name="3 Diagrama"/>
          <p:cNvGraphicFramePr/>
          <p:nvPr>
            <p:extLst>
              <p:ext uri="{D42A27DB-BD31-4B8C-83A1-F6EECF244321}">
                <p14:modId xmlns:p14="http://schemas.microsoft.com/office/powerpoint/2010/main" xmlns="" val="3339681710"/>
              </p:ext>
            </p:extLst>
          </p:nvPr>
        </p:nvGraphicFramePr>
        <p:xfrm>
          <a:off x="498141" y="2370651"/>
          <a:ext cx="5370003" cy="37946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4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189163" y="2460180"/>
            <a:ext cx="1993685" cy="968819"/>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pic>
        <p:nvPicPr>
          <p:cNvPr id="7" name="6 Imagen"/>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189163" y="4145077"/>
            <a:ext cx="1979252" cy="1482529"/>
          </a:xfrm>
          <a:prstGeom prst="rect">
            <a:avLst/>
          </a:prstGeom>
          <a:effectLst>
            <a:softEdge rad="63500"/>
          </a:effectLst>
        </p:spPr>
      </p:pic>
    </p:spTree>
    <p:extLst>
      <p:ext uri="{BB962C8B-B14F-4D97-AF65-F5344CB8AC3E}">
        <p14:creationId xmlns:p14="http://schemas.microsoft.com/office/powerpoint/2010/main" xmlns="" val="440850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dirty="0"/>
              <a:t>c</a:t>
            </a:r>
            <a:r>
              <a:rPr lang="es-ES" dirty="0" smtClean="0"/>
              <a:t>olaboración Formación </a:t>
            </a:r>
            <a:r>
              <a:rPr lang="es-ES" dirty="0"/>
              <a:t>Profesional de Grado Superior, </a:t>
            </a:r>
            <a:r>
              <a:rPr lang="es-ES" dirty="0" smtClean="0"/>
              <a:t>empresas </a:t>
            </a:r>
            <a:r>
              <a:rPr lang="es-ES" dirty="0"/>
              <a:t>y </a:t>
            </a:r>
            <a:r>
              <a:rPr lang="es-ES" dirty="0" smtClean="0"/>
              <a:t> </a:t>
            </a:r>
            <a:r>
              <a:rPr lang="es-ES" dirty="0"/>
              <a:t>Universidad</a:t>
            </a:r>
            <a:endParaRPr lang="es-ES_tradnl"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6" name="5 Rectángulo"/>
          <p:cNvSpPr/>
          <p:nvPr/>
        </p:nvSpPr>
        <p:spPr>
          <a:xfrm>
            <a:off x="467544" y="5622339"/>
            <a:ext cx="7686600" cy="523220"/>
          </a:xfrm>
          <a:prstGeom prst="rect">
            <a:avLst/>
          </a:prstGeom>
        </p:spPr>
        <p:txBody>
          <a:bodyPr wrap="square">
            <a:spAutoFit/>
          </a:bodyPr>
          <a:lstStyle/>
          <a:p>
            <a:pPr algn="just"/>
            <a:r>
              <a:rPr lang="es-ES" sz="1400" dirty="0">
                <a:solidFill>
                  <a:schemeClr val="tx1">
                    <a:lumMod val="65000"/>
                    <a:lumOff val="35000"/>
                  </a:schemeClr>
                </a:solidFill>
              </a:rPr>
              <a:t>Las Administraciones educativas promoverán la colaboración entre los centros que impartan enseñanzas de formación profesional de grado superior, las empresas o las </a:t>
            </a:r>
            <a:r>
              <a:rPr lang="es-ES" sz="1400" dirty="0" smtClean="0">
                <a:solidFill>
                  <a:schemeClr val="tx1">
                    <a:lumMod val="65000"/>
                    <a:lumOff val="35000"/>
                  </a:schemeClr>
                </a:solidFill>
              </a:rPr>
              <a:t>universidades</a:t>
            </a:r>
            <a:endParaRPr lang="es-ES" sz="1400" dirty="0">
              <a:solidFill>
                <a:schemeClr val="tx1">
                  <a:lumMod val="65000"/>
                  <a:lumOff val="35000"/>
                </a:schemeClr>
              </a:solidFill>
            </a:endParaRPr>
          </a:p>
        </p:txBody>
      </p:sp>
      <p:graphicFrame>
        <p:nvGraphicFramePr>
          <p:cNvPr id="10" name="9 Diagrama"/>
          <p:cNvGraphicFramePr/>
          <p:nvPr>
            <p:extLst>
              <p:ext uri="{D42A27DB-BD31-4B8C-83A1-F6EECF244321}">
                <p14:modId xmlns:p14="http://schemas.microsoft.com/office/powerpoint/2010/main" xmlns="" val="59211181"/>
              </p:ext>
            </p:extLst>
          </p:nvPr>
        </p:nvGraphicFramePr>
        <p:xfrm>
          <a:off x="498140" y="1903183"/>
          <a:ext cx="6090084" cy="3719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10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32238" y="1932276"/>
            <a:ext cx="1740089" cy="1211761"/>
          </a:xfrm>
          <a:prstGeom prst="rect">
            <a:avLst/>
          </a:prstGeom>
          <a:ln>
            <a:noFill/>
          </a:ln>
          <a:effectLst>
            <a:softEdge rad="112500"/>
          </a:effectLst>
        </p:spPr>
      </p:pic>
      <p:pic>
        <p:nvPicPr>
          <p:cNvPr id="13" name="12 Imagen"/>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767251" y="3392842"/>
            <a:ext cx="1743485" cy="1121864"/>
          </a:xfrm>
          <a:prstGeom prst="rect">
            <a:avLst/>
          </a:prstGeom>
          <a:ln>
            <a:noFill/>
          </a:ln>
          <a:effectLst>
            <a:softEdge rad="112500"/>
          </a:effectLst>
        </p:spPr>
      </p:pic>
      <p:pic>
        <p:nvPicPr>
          <p:cNvPr id="22" name="21 Imagen"/>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767252" y="4559703"/>
            <a:ext cx="1705076" cy="966973"/>
          </a:xfrm>
          <a:prstGeom prst="rect">
            <a:avLst/>
          </a:prstGeom>
          <a:ln>
            <a:noFill/>
          </a:ln>
          <a:effectLst>
            <a:softEdge rad="112500"/>
          </a:effectLst>
        </p:spPr>
      </p:pic>
    </p:spTree>
    <p:extLst>
      <p:ext uri="{BB962C8B-B14F-4D97-AF65-F5344CB8AC3E}">
        <p14:creationId xmlns:p14="http://schemas.microsoft.com/office/powerpoint/2010/main" xmlns="" val="23284564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régimen especial de los centros militares que imparten formación profesional</a:t>
            </a:r>
            <a:endParaRPr lang="es-ES_tradnl"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pic>
        <p:nvPicPr>
          <p:cNvPr id="18" name="17 Imagen" descr="uoe.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56176" y="2780928"/>
            <a:ext cx="1941959" cy="2039500"/>
          </a:xfrm>
          <a:prstGeom prst="rect">
            <a:avLst/>
          </a:prstGeom>
        </p:spPr>
      </p:pic>
      <p:sp>
        <p:nvSpPr>
          <p:cNvPr id="20" name="19 Rectángulo"/>
          <p:cNvSpPr/>
          <p:nvPr/>
        </p:nvSpPr>
        <p:spPr>
          <a:xfrm>
            <a:off x="467544" y="1988840"/>
            <a:ext cx="5760640" cy="3877985"/>
          </a:xfrm>
          <a:prstGeom prst="rect">
            <a:avLst/>
          </a:prstGeom>
        </p:spPr>
        <p:txBody>
          <a:bodyPr wrap="square">
            <a:spAutoFit/>
          </a:bodyPr>
          <a:lstStyle/>
          <a:p>
            <a:pPr marL="355600" indent="-355600">
              <a:buFont typeface="Wingdings" pitchFamily="2" charset="2"/>
              <a:buChar char="ü"/>
            </a:pPr>
            <a:r>
              <a:rPr lang="es-ES_tradnl" sz="1700" dirty="0" smtClean="0"/>
              <a:t>Los centros docentes militares podrán ser autorizados por el Ministerio de Educación para impartir ,al personal militar enseñanzas conducentes a la obtención de títulos de formación profesional, de conformidad con el artículo 55.3 de la Ley 39/2007, de 19 de noviembre, de la carrera militar</a:t>
            </a:r>
          </a:p>
          <a:p>
            <a:pPr marL="355600" indent="-355600">
              <a:buFont typeface="Wingdings" pitchFamily="2" charset="2"/>
              <a:buChar char="ü"/>
            </a:pPr>
            <a:endParaRPr lang="es-ES_tradnl" sz="800" dirty="0" smtClean="0"/>
          </a:p>
          <a:p>
            <a:pPr marL="355600" indent="-355600">
              <a:buFont typeface="Wingdings" pitchFamily="2" charset="2"/>
              <a:buChar char="ü"/>
            </a:pPr>
            <a:r>
              <a:rPr lang="es-ES_tradnl" sz="1600" dirty="0" smtClean="0"/>
              <a:t>Los centros docentes militares autorizados para impartir enseñanzas de formación profesional podrán integrarse en la red de centros públicos del sistema educativo de la Comunidad Autónoma en cuyo territorio radiquen, a efectos de la provisión de plazas y movilidad del profesorado</a:t>
            </a:r>
          </a:p>
          <a:p>
            <a:pPr marL="355600" indent="-355600">
              <a:buFont typeface="Wingdings" pitchFamily="2" charset="2"/>
              <a:buChar char="ü"/>
            </a:pPr>
            <a:endParaRPr lang="es-ES_tradnl" sz="800" dirty="0" smtClean="0"/>
          </a:p>
          <a:p>
            <a:pPr marL="355600" indent="-355600">
              <a:buFont typeface="Wingdings" pitchFamily="2" charset="2"/>
              <a:buChar char="ü"/>
            </a:pPr>
            <a:r>
              <a:rPr lang="es-ES_tradnl" sz="1600" dirty="0" smtClean="0"/>
              <a:t>La Administración educativa del territorio en que radique cada centro podrá proporcionar al Ministerio de Defensa el personal docente necesario para impartir estas enseñanzas</a:t>
            </a:r>
            <a:endParaRPr lang="es-ES_tradnl" sz="1700" dirty="0"/>
          </a:p>
        </p:txBody>
      </p:sp>
    </p:spTree>
    <p:extLst>
      <p:ext uri="{BB962C8B-B14F-4D97-AF65-F5344CB8AC3E}">
        <p14:creationId xmlns:p14="http://schemas.microsoft.com/office/powerpoint/2010/main" xmlns="" val="23284564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régimen especial de los centros militares que imparten formación profesional</a:t>
            </a:r>
            <a:endParaRPr lang="es-ES_tradnl"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6" name="15 Diagrama"/>
          <p:cNvGraphicFramePr/>
          <p:nvPr/>
        </p:nvGraphicFramePr>
        <p:xfrm>
          <a:off x="467544" y="1844824"/>
          <a:ext cx="7704856" cy="4320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3284564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 spc="300" dirty="0"/>
              <a:t>c</a:t>
            </a:r>
            <a:r>
              <a:rPr lang="es-ES" spc="300" dirty="0" smtClean="0"/>
              <a:t>alendario </a:t>
            </a:r>
            <a:r>
              <a:rPr lang="es-ES" spc="300" dirty="0"/>
              <a:t>de aplicación</a:t>
            </a:r>
            <a:endParaRPr lang="es-ES_tradnl" spc="300"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4" name="3 Diagrama"/>
          <p:cNvGraphicFramePr/>
          <p:nvPr>
            <p:extLst>
              <p:ext uri="{D42A27DB-BD31-4B8C-83A1-F6EECF244321}">
                <p14:modId xmlns:p14="http://schemas.microsoft.com/office/powerpoint/2010/main" xmlns="" val="4200892230"/>
              </p:ext>
            </p:extLst>
          </p:nvPr>
        </p:nvGraphicFramePr>
        <p:xfrm>
          <a:off x="498140" y="2132856"/>
          <a:ext cx="7656004" cy="3024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4 Rectángulo"/>
          <p:cNvSpPr/>
          <p:nvPr/>
        </p:nvSpPr>
        <p:spPr>
          <a:xfrm>
            <a:off x="467544" y="5529734"/>
            <a:ext cx="7715304" cy="738664"/>
          </a:xfrm>
          <a:prstGeom prst="rect">
            <a:avLst/>
          </a:prstGeom>
        </p:spPr>
        <p:txBody>
          <a:bodyPr wrap="square">
            <a:spAutoFit/>
          </a:bodyPr>
          <a:lstStyle/>
          <a:p>
            <a:r>
              <a:rPr lang="es-ES" sz="1400" dirty="0" smtClean="0"/>
              <a:t>Esta disposición deroga el </a:t>
            </a:r>
            <a:r>
              <a:rPr lang="es-ES" sz="1400" dirty="0"/>
              <a:t>Real Decreto 1538/2006, de 15 de </a:t>
            </a:r>
            <a:r>
              <a:rPr lang="es-ES" sz="1400" dirty="0" smtClean="0"/>
              <a:t>diciembre y </a:t>
            </a:r>
            <a:r>
              <a:rPr lang="es-ES" sz="1400" dirty="0"/>
              <a:t>cuantas </a:t>
            </a:r>
            <a:r>
              <a:rPr lang="es-ES" sz="1400" dirty="0" smtClean="0"/>
              <a:t>disposiciones, </a:t>
            </a:r>
            <a:r>
              <a:rPr lang="es-ES" sz="1400" dirty="0"/>
              <a:t>de igual o inferior </a:t>
            </a:r>
            <a:r>
              <a:rPr lang="es-ES" sz="1400" dirty="0" smtClean="0"/>
              <a:t>rango, </a:t>
            </a:r>
            <a:r>
              <a:rPr lang="es-ES" sz="1400" dirty="0"/>
              <a:t>se opongan a lo dispuesto en este Real Decreto </a:t>
            </a:r>
            <a:r>
              <a:rPr lang="es-ES" sz="1400" dirty="0" smtClean="0"/>
              <a:t>1147/2011, de 29 de julio, </a:t>
            </a:r>
            <a:r>
              <a:rPr lang="es-ES" sz="1400" dirty="0"/>
              <a:t>por el que se establece la ordenación general de la formación profesional del sistema educativo</a:t>
            </a:r>
          </a:p>
        </p:txBody>
      </p:sp>
      <p:sp>
        <p:nvSpPr>
          <p:cNvPr id="18" name="17 Rectángulo"/>
          <p:cNvSpPr/>
          <p:nvPr/>
        </p:nvSpPr>
        <p:spPr>
          <a:xfrm>
            <a:off x="467544" y="1772816"/>
            <a:ext cx="8424936" cy="261610"/>
          </a:xfrm>
          <a:prstGeom prst="rect">
            <a:avLst/>
          </a:prstGeom>
        </p:spPr>
        <p:txBody>
          <a:bodyPr wrap="square">
            <a:spAutoFit/>
          </a:bodyPr>
          <a:lstStyle/>
          <a:p>
            <a:r>
              <a:rPr lang="es-ES_tradnl" sz="1100" dirty="0" smtClean="0">
                <a:solidFill>
                  <a:schemeClr val="bg1">
                    <a:lumMod val="50000"/>
                  </a:schemeClr>
                </a:solidFill>
              </a:rPr>
              <a:t>Real Decreto 1147/2011, de 29 de julio, por el que se establece la ordenación general de la formación profesional del sistema educativo</a:t>
            </a:r>
            <a:endParaRPr lang="es-ES_tradnl" sz="1100" dirty="0">
              <a:solidFill>
                <a:schemeClr val="bg1">
                  <a:lumMod val="50000"/>
                </a:schemeClr>
              </a:solidFill>
            </a:endParaRPr>
          </a:p>
        </p:txBody>
      </p:sp>
    </p:spTree>
    <p:extLst>
      <p:ext uri="{BB962C8B-B14F-4D97-AF65-F5344CB8AC3E}">
        <p14:creationId xmlns:p14="http://schemas.microsoft.com/office/powerpoint/2010/main" xmlns="" val="2749254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r>
              <a:rPr lang="es-ES_tradnl" dirty="0" smtClean="0"/>
              <a:t>Anexo: Competencias propias de Programas de cualificación profesional inicial</a:t>
            </a:r>
            <a:endParaRPr lang="es-ES_tradnl"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8" name="17 Rectángulo"/>
          <p:cNvSpPr/>
          <p:nvPr/>
        </p:nvSpPr>
        <p:spPr>
          <a:xfrm>
            <a:off x="467544" y="1700808"/>
            <a:ext cx="7704856" cy="4624343"/>
          </a:xfrm>
          <a:prstGeom prst="rect">
            <a:avLst/>
          </a:prstGeom>
        </p:spPr>
        <p:txBody>
          <a:bodyPr wrap="square">
            <a:spAutoFit/>
          </a:bodyPr>
          <a:lstStyle/>
          <a:p>
            <a:pPr marL="342900" indent="-342900">
              <a:buFont typeface="+mj-lt"/>
              <a:buAutoNum type="arabicPeriod"/>
            </a:pPr>
            <a:r>
              <a:rPr lang="es-ES_tradnl" sz="1550" dirty="0" smtClean="0"/>
              <a:t>Realizar tareas sencillas, en un contexto de trabajo concreto; aplicando las competencias básicas y las destrezas necesarias.</a:t>
            </a:r>
          </a:p>
          <a:p>
            <a:pPr marL="342900" indent="-342900">
              <a:buFont typeface="+mj-lt"/>
              <a:buAutoNum type="arabicPeriod"/>
            </a:pPr>
            <a:r>
              <a:rPr lang="es-ES_tradnl" sz="1550" dirty="0" smtClean="0"/>
              <a:t>Resolver problemas predecibles en la actividad profesional.</a:t>
            </a:r>
          </a:p>
          <a:p>
            <a:pPr marL="342900" indent="-342900">
              <a:buFont typeface="+mj-lt"/>
              <a:buAutoNum type="arabicPeriod"/>
            </a:pPr>
            <a:r>
              <a:rPr lang="es-ES_tradnl" sz="1550" dirty="0" smtClean="0"/>
              <a:t>Desarrollar las tareas propias de su nivel con autonomía y responsabilidad empleando criterios de calidad y eficiencia.</a:t>
            </a:r>
          </a:p>
          <a:p>
            <a:pPr marL="342900" indent="-342900">
              <a:buFont typeface="+mj-lt"/>
              <a:buAutoNum type="arabicPeriod"/>
            </a:pPr>
            <a:r>
              <a:rPr lang="es-ES_tradnl" sz="1550" dirty="0" smtClean="0"/>
              <a:t>Adquirir nuevos conocimientos por sí mismo, aplicando las habilidades básicas en la utilización de las fuentes de información.</a:t>
            </a:r>
          </a:p>
          <a:p>
            <a:pPr marL="342900" indent="-342900">
              <a:buFont typeface="+mj-lt"/>
              <a:buAutoNum type="arabicPeriod"/>
            </a:pPr>
            <a:r>
              <a:rPr lang="es-ES_tradnl" sz="1550" dirty="0" smtClean="0"/>
              <a:t>Adaptarse a las nuevas situaciones laborales originadas por cambios tecnológicos y organizativos en su actividad profesional.</a:t>
            </a:r>
          </a:p>
          <a:p>
            <a:pPr marL="342900" indent="-342900">
              <a:buFont typeface="+mj-lt"/>
              <a:buAutoNum type="arabicPeriod"/>
            </a:pPr>
            <a:r>
              <a:rPr lang="es-ES_tradnl" sz="1550" dirty="0" smtClean="0"/>
              <a:t>Comunicarse eficazmente y trabajar en equipo, respetando la autonomía y competencia de las distintas personas que intervienen en el ámbito de su trabajo, para mejorar la calidad del trabajo realizado.</a:t>
            </a:r>
          </a:p>
          <a:p>
            <a:pPr marL="342900" indent="-342900">
              <a:buFont typeface="+mj-lt"/>
              <a:buAutoNum type="arabicPeriod"/>
            </a:pPr>
            <a:r>
              <a:rPr lang="es-ES_tradnl" sz="1550" dirty="0" smtClean="0"/>
              <a:t>Asumir medidas de prevención de riesgos y seguridad laboral en la realización de las actividades profesionales.</a:t>
            </a:r>
          </a:p>
          <a:p>
            <a:pPr marL="342900" indent="-342900">
              <a:buFont typeface="+mj-lt"/>
              <a:buAutoNum type="arabicPeriod"/>
            </a:pPr>
            <a:r>
              <a:rPr lang="es-ES_tradnl" sz="1550" dirty="0" smtClean="0"/>
              <a:t>Actuar con espíritu emprendedor, iniciativa personal y responsabilidad en la elección de los procedimientos de su actividad laboral.</a:t>
            </a:r>
          </a:p>
          <a:p>
            <a:pPr marL="342900" indent="-342900">
              <a:buFont typeface="+mj-lt"/>
              <a:buAutoNum type="arabicPeriod"/>
            </a:pPr>
            <a:r>
              <a:rPr lang="es-ES_tradnl" sz="1550" dirty="0" smtClean="0"/>
              <a:t>Ejercer los derechos y las obligaciones derivadas de la actividad profesional, de acuerdo con lo establecido en la legislación vigente, participando activamente en la vida económica, social y cultural.</a:t>
            </a:r>
            <a:endParaRPr lang="es-ES_tradnl" sz="1550" dirty="0"/>
          </a:p>
        </p:txBody>
      </p:sp>
    </p:spTree>
    <p:extLst>
      <p:ext uri="{BB962C8B-B14F-4D97-AF65-F5344CB8AC3E}">
        <p14:creationId xmlns:p14="http://schemas.microsoft.com/office/powerpoint/2010/main" xmlns="" val="23284564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r>
              <a:rPr lang="es-ES_tradnl" dirty="0" smtClean="0"/>
              <a:t>Anexo: Competencias propias de los Ciclos formativos de Grado Medio</a:t>
            </a:r>
            <a:endParaRPr lang="es-ES_tradnl"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8" name="17 Rectángulo"/>
          <p:cNvSpPr/>
          <p:nvPr/>
        </p:nvSpPr>
        <p:spPr>
          <a:xfrm>
            <a:off x="467544" y="1700808"/>
            <a:ext cx="7704856" cy="4455066"/>
          </a:xfrm>
          <a:prstGeom prst="rect">
            <a:avLst/>
          </a:prstGeom>
        </p:spPr>
        <p:txBody>
          <a:bodyPr wrap="square">
            <a:spAutoFit/>
          </a:bodyPr>
          <a:lstStyle/>
          <a:p>
            <a:pPr marL="342900" indent="-342900">
              <a:buFont typeface="+mj-lt"/>
              <a:buAutoNum type="arabicPeriod"/>
            </a:pPr>
            <a:r>
              <a:rPr lang="es-ES_tradnl" sz="1350" dirty="0" smtClean="0"/>
              <a:t>Aplicar técnicas y conocimientos de diferentes ámbitos de conocimiento en un campo profesional especializado.</a:t>
            </a:r>
          </a:p>
          <a:p>
            <a:pPr marL="342900" indent="-342900">
              <a:buFont typeface="+mj-lt"/>
              <a:buAutoNum type="arabicPeriod"/>
            </a:pPr>
            <a:r>
              <a:rPr lang="es-ES_tradnl" sz="1350" dirty="0" smtClean="0"/>
              <a:t>Resolver problemas y contingencias de forma creativa e innovadora dentro del ámbito de su competencia, identificando las causas que los provocan.</a:t>
            </a:r>
          </a:p>
          <a:p>
            <a:pPr marL="342900" indent="-342900">
              <a:buFont typeface="+mj-lt"/>
              <a:buAutoNum type="arabicPeriod"/>
            </a:pPr>
            <a:r>
              <a:rPr lang="es-ES_tradnl" sz="1350" dirty="0" smtClean="0"/>
              <a:t>Supervisar el trabajo rutinario de otras personas asumiendo la responsabilidad necesaria para la evaluación y la mejora de procesos y procedimientos de trabajo, que garanticen la calidad del producto o servicio.</a:t>
            </a:r>
          </a:p>
          <a:p>
            <a:pPr marL="342900" indent="-342900">
              <a:buFont typeface="+mj-lt"/>
              <a:buAutoNum type="arabicPeriod"/>
            </a:pPr>
            <a:r>
              <a:rPr lang="es-ES_tradnl" sz="1350" dirty="0" smtClean="0"/>
              <a:t>Adaptarse a las nuevas situaciones laborales originadas por cambios tecnológicos y organizativos en los procesos productivos, actualizando sus conocimientos utilizando los recursos existentes para el aprendizaje a lo largo de la vida, especialmente las tecnologías de la información y la comunicación.</a:t>
            </a:r>
          </a:p>
          <a:p>
            <a:pPr marL="342900" indent="-342900">
              <a:buFont typeface="+mj-lt"/>
              <a:buAutoNum type="arabicPeriod"/>
            </a:pPr>
            <a:r>
              <a:rPr lang="es-ES_tradnl" sz="1350" dirty="0" smtClean="0"/>
              <a:t>Realizar y organizar con responsabilidad y autonomía el trabajo asignado en el ámbito de su competencia, cooperando o trabajando en equipo con otros profesionales en el entorno de trabajo.</a:t>
            </a:r>
          </a:p>
          <a:p>
            <a:pPr marL="342900" indent="-342900">
              <a:buFont typeface="+mj-lt"/>
              <a:buAutoNum type="arabicPeriod"/>
            </a:pPr>
            <a:r>
              <a:rPr lang="es-ES_tradnl" sz="1350" dirty="0" smtClean="0"/>
              <a:t>Comunicarse eficazmente, respetando la autonomía y competencia de las distintas personas que intervienen en el ámbito de su trabajo, para mejorar la calidad del trabajo y producto o servicio realizado.</a:t>
            </a:r>
          </a:p>
          <a:p>
            <a:pPr marL="342900" indent="-342900">
              <a:buFont typeface="+mj-lt"/>
              <a:buAutoNum type="arabicPeriod"/>
            </a:pPr>
            <a:r>
              <a:rPr lang="es-ES_tradnl" sz="1350" dirty="0" smtClean="0"/>
              <a:t>Aplicar los protocolos y las medidas preventivas de riesgos laborales y protección ambiental durante el proceso productivo, para evitar daños en las personas y en el entorno laboral y ambiental.</a:t>
            </a:r>
          </a:p>
          <a:p>
            <a:pPr marL="342900" indent="-342900">
              <a:buFont typeface="+mj-lt"/>
              <a:buAutoNum type="arabicPeriod"/>
            </a:pPr>
            <a:r>
              <a:rPr lang="es-ES_tradnl" sz="1350" dirty="0" smtClean="0"/>
              <a:t>Realizar la gestión básica para la creación y funcionamiento de una pequeña empresa y tener iniciativa en su actividad profesional.</a:t>
            </a:r>
          </a:p>
          <a:p>
            <a:pPr marL="342900" indent="-342900">
              <a:buFont typeface="+mj-lt"/>
              <a:buAutoNum type="arabicPeriod"/>
            </a:pPr>
            <a:r>
              <a:rPr lang="es-ES_tradnl" sz="1350" dirty="0" smtClean="0"/>
              <a:t>Ejercer los derechos y las obligaciones derivadas de la actividad profesional, de acuerdo con lo establecido en la legislación vigente, participando activamente en la vida económica, social y cultural</a:t>
            </a:r>
          </a:p>
        </p:txBody>
      </p:sp>
    </p:spTree>
    <p:extLst>
      <p:ext uri="{BB962C8B-B14F-4D97-AF65-F5344CB8AC3E}">
        <p14:creationId xmlns:p14="http://schemas.microsoft.com/office/powerpoint/2010/main" xmlns="" val="2328456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a:t>
            </a:r>
            <a:r>
              <a:rPr lang="es-ES_tradnl" spc="300" dirty="0" smtClean="0"/>
              <a:t>structura de esta disposición</a:t>
            </a:r>
            <a:endParaRPr lang="es-ES_tradnl" spc="300" dirty="0"/>
          </a:p>
        </p:txBody>
      </p:sp>
      <p:sp>
        <p:nvSpPr>
          <p:cNvPr id="15" name="14 Rectángulo"/>
          <p:cNvSpPr/>
          <p:nvPr/>
        </p:nvSpPr>
        <p:spPr>
          <a:xfrm>
            <a:off x="467544" y="1772816"/>
            <a:ext cx="7704856" cy="353943"/>
          </a:xfrm>
          <a:prstGeom prst="rect">
            <a:avLst/>
          </a:prstGeom>
        </p:spPr>
        <p:txBody>
          <a:bodyPr wrap="square">
            <a:spAutoFit/>
          </a:bodyPr>
          <a:lstStyle/>
          <a:p>
            <a:r>
              <a:rPr lang="es-ES_tradnl" sz="1700" dirty="0" smtClean="0">
                <a:solidFill>
                  <a:srgbClr val="C00000"/>
                </a:solidFill>
              </a:rPr>
              <a:t>Mediante: </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8" name="17 Diagrama"/>
          <p:cNvGraphicFramePr/>
          <p:nvPr>
            <p:extLst>
              <p:ext uri="{D42A27DB-BD31-4B8C-83A1-F6EECF244321}">
                <p14:modId xmlns:p14="http://schemas.microsoft.com/office/powerpoint/2010/main" xmlns="" val="746204391"/>
              </p:ext>
            </p:extLst>
          </p:nvPr>
        </p:nvGraphicFramePr>
        <p:xfrm>
          <a:off x="467544" y="2132856"/>
          <a:ext cx="7704856"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15 Rectángulo"/>
          <p:cNvSpPr/>
          <p:nvPr/>
        </p:nvSpPr>
        <p:spPr>
          <a:xfrm>
            <a:off x="539552" y="5949280"/>
            <a:ext cx="8424936" cy="261610"/>
          </a:xfrm>
          <a:prstGeom prst="rect">
            <a:avLst/>
          </a:prstGeom>
        </p:spPr>
        <p:txBody>
          <a:bodyPr wrap="square">
            <a:spAutoFit/>
          </a:bodyPr>
          <a:lstStyle/>
          <a:p>
            <a:r>
              <a:rPr lang="es-ES_tradnl" sz="1100" dirty="0" smtClean="0">
                <a:solidFill>
                  <a:schemeClr val="bg1">
                    <a:lumMod val="50000"/>
                  </a:schemeClr>
                </a:solidFill>
              </a:rPr>
              <a:t>Incluye ocho disposiciones adicionales, una disposición derogatoria única, cuatro disposiciones finales y un anexo </a:t>
            </a:r>
            <a:endParaRPr lang="es-ES_tradnl"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28" name="27 Imagen" descr="for-business-backgrounds-wallpapers.jpg"/>
            <p:cNvPicPr>
              <a:picLocks noChangeAspect="1"/>
            </p:cNvPicPr>
            <p:nvPr/>
          </p:nvPicPr>
          <p:blipFill>
            <a:blip r:embed="rId3" cstate="print"/>
            <a:stretch>
              <a:fillRect/>
            </a:stretch>
          </p:blipFill>
          <p:spPr>
            <a:xfrm>
              <a:off x="0" y="0"/>
              <a:ext cx="9144000" cy="6858000"/>
            </a:xfrm>
            <a:prstGeom prst="rect">
              <a:avLst/>
            </a:prstGeom>
          </p:spPr>
        </p:pic>
        <p:sp>
          <p:nvSpPr>
            <p:cNvPr id="29" name="28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30" name="29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31" name="30 Imagen" descr="UE_2007.PN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32" name="31 Imagen" descr="logo-junta-azul.png"/>
            <p:cNvPicPr>
              <a:picLocks noChangeAspect="1"/>
            </p:cNvPicPr>
            <p:nvPr/>
          </p:nvPicPr>
          <p:blipFill>
            <a:blip r:embed="rId5"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r>
              <a:rPr lang="es-ES_tradnl" dirty="0" smtClean="0"/>
              <a:t>Anexo: Competencias propias de los Ciclos formativos de Grado Superior</a:t>
            </a:r>
            <a:endParaRPr lang="es-ES_tradnl" dirty="0"/>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15" name="14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sp>
        <p:nvSpPr>
          <p:cNvPr id="18" name="17 Rectángulo"/>
          <p:cNvSpPr/>
          <p:nvPr/>
        </p:nvSpPr>
        <p:spPr>
          <a:xfrm>
            <a:off x="467544" y="1700808"/>
            <a:ext cx="7704856" cy="4455066"/>
          </a:xfrm>
          <a:prstGeom prst="rect">
            <a:avLst/>
          </a:prstGeom>
        </p:spPr>
        <p:txBody>
          <a:bodyPr wrap="square">
            <a:spAutoFit/>
          </a:bodyPr>
          <a:lstStyle/>
          <a:p>
            <a:pPr marL="342900" indent="-342900">
              <a:buFont typeface="+mj-lt"/>
              <a:buAutoNum type="arabicPeriod"/>
            </a:pPr>
            <a:r>
              <a:rPr lang="es-ES_tradnl" sz="1350" dirty="0" smtClean="0"/>
              <a:t>Definir, planificar y organizar procesos y procedimientos de trabajo con autonomía en su campo profesional.</a:t>
            </a:r>
          </a:p>
          <a:p>
            <a:pPr marL="342900" indent="-342900">
              <a:buFont typeface="+mj-lt"/>
              <a:buAutoNum type="arabicPeriod"/>
            </a:pPr>
            <a:r>
              <a:rPr lang="es-ES_tradnl" sz="1350" dirty="0" smtClean="0"/>
              <a:t>Evaluar y resolver problemas y contingencias en contextos variados y generalmente no previsibles, con comprensión crítica, transferencia de saberes y capacidad para la innovación y la creatividad</a:t>
            </a:r>
          </a:p>
          <a:p>
            <a:pPr marL="342900" indent="-342900">
              <a:buFont typeface="+mj-lt"/>
              <a:buAutoNum type="arabicPeriod"/>
            </a:pPr>
            <a:r>
              <a:rPr lang="es-ES_tradnl" sz="1350" dirty="0" smtClean="0"/>
              <a:t>Supervisar objetivos, técnicas y resultados del trabajo personal y de los miembros del equipo, con liderazgo y espíritu de mejora, garantizando la calidad del proceso y del producto o servicio.</a:t>
            </a:r>
          </a:p>
          <a:p>
            <a:pPr marL="342900" indent="-342900">
              <a:buFont typeface="+mj-lt"/>
              <a:buAutoNum type="arabicPeriod"/>
            </a:pPr>
            <a:r>
              <a:rPr lang="es-ES_tradnl" sz="1350" dirty="0" smtClean="0"/>
              <a:t>Aplicar e integrar tecnologías y conocimientos avanzados o especializados en los procesos de trabajo</a:t>
            </a:r>
          </a:p>
          <a:p>
            <a:pPr marL="342900" indent="-342900">
              <a:buFont typeface="+mj-lt"/>
              <a:buAutoNum type="arabicPeriod"/>
            </a:pPr>
            <a:r>
              <a:rPr lang="es-ES_tradnl" sz="1350" dirty="0" smtClean="0"/>
              <a:t>Adaptarse a las nuevas situaciones laborales, manteniendo actualizados los conocimientos científicos, técnicos y tecnológicos relativos a su entorno profesional, gestionando su formación y los recursos existentes en el aprendizaje a lo largo de la vida, especialmente utilizando las tecnologías de la información y la comunicación.</a:t>
            </a:r>
          </a:p>
          <a:p>
            <a:pPr marL="342900" indent="-342900">
              <a:buFont typeface="+mj-lt"/>
              <a:buAutoNum type="arabicPeriod"/>
            </a:pPr>
            <a:r>
              <a:rPr lang="es-ES_tradnl" sz="1350" dirty="0" smtClean="0"/>
              <a:t>Comunicarse con sus iguales, superiores, clientes y personas bajo su responsabilidad, utilizando vías eficaces de comunicación, transmitiendo la información o conocimientos adecuados y respetando la autonomía y competencia de las personas que intervienen en el ámbito de su trabajo.</a:t>
            </a:r>
          </a:p>
          <a:p>
            <a:pPr marL="342900" indent="-342900">
              <a:buFont typeface="+mj-lt"/>
              <a:buAutoNum type="arabicPeriod"/>
            </a:pPr>
            <a:r>
              <a:rPr lang="es-ES_tradnl" sz="1350" dirty="0" smtClean="0"/>
              <a:t>Generar entornos seguros en el desarrollo de su trabajo y el de su equipo, supervisando y aplicando los procedimientos de prevención de riesgos laborales y ambientales, de acuerdo con lo establecido por la normativa y los objetivos de la empresa.</a:t>
            </a:r>
          </a:p>
          <a:p>
            <a:pPr marL="342900" indent="-342900">
              <a:buFont typeface="+mj-lt"/>
              <a:buAutoNum type="arabicPeriod"/>
            </a:pPr>
            <a:r>
              <a:rPr lang="es-ES_tradnl" sz="1350" dirty="0" smtClean="0"/>
              <a:t>Realizar la gestión básica para la creación y funcionamiento de una pequeña empresa y tener iniciativa en su actividad profesional con sentido de la responsabilidad social.</a:t>
            </a:r>
          </a:p>
          <a:p>
            <a:pPr marL="342900" indent="-342900">
              <a:buFont typeface="+mj-lt"/>
              <a:buAutoNum type="arabicPeriod"/>
            </a:pPr>
            <a:r>
              <a:rPr lang="es-ES_tradnl" sz="1350" dirty="0" smtClean="0"/>
              <a:t>Ejercer los derechos y obligaciones derivadas de la actividad profesional, de acuerdo con lo establecido en la legislación vigente, participando activamente en la vida económica, social y cultural.</a:t>
            </a:r>
          </a:p>
        </p:txBody>
      </p:sp>
    </p:spTree>
    <p:extLst>
      <p:ext uri="{BB962C8B-B14F-4D97-AF65-F5344CB8AC3E}">
        <p14:creationId xmlns:p14="http://schemas.microsoft.com/office/powerpoint/2010/main" xmlns="" val="2328456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0" y="0"/>
            <a:ext cx="9144000" cy="6858000"/>
            <a:chOff x="0" y="0"/>
            <a:chExt cx="9144000" cy="685800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grpSp>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disposición</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18" name="17 Diagrama"/>
          <p:cNvGraphicFramePr/>
          <p:nvPr/>
        </p:nvGraphicFramePr>
        <p:xfrm>
          <a:off x="539552" y="1988840"/>
          <a:ext cx="7632848" cy="2880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15 Rectángulo"/>
          <p:cNvSpPr/>
          <p:nvPr/>
        </p:nvSpPr>
        <p:spPr>
          <a:xfrm>
            <a:off x="395536" y="5157192"/>
            <a:ext cx="7992888" cy="738664"/>
          </a:xfrm>
          <a:prstGeom prst="rect">
            <a:avLst/>
          </a:prstGeom>
        </p:spPr>
        <p:txBody>
          <a:bodyPr wrap="square">
            <a:spAutoFit/>
          </a:bodyPr>
          <a:lstStyle/>
          <a:p>
            <a:r>
              <a:rPr lang="es-ES_tradnl" sz="1400" dirty="0" smtClean="0">
                <a:solidFill>
                  <a:schemeClr val="bg1">
                    <a:lumMod val="50000"/>
                  </a:schemeClr>
                </a:solidFill>
              </a:rPr>
              <a:t>La formación profesional del sistema educativo se define como el conjunto de acciones formativas  que tienen por objeto la cualificación de las personas para el desempeño de las diversas profesiones,  para  su </a:t>
            </a:r>
            <a:r>
              <a:rPr lang="es-ES_tradnl" sz="1400" dirty="0" err="1" smtClean="0">
                <a:solidFill>
                  <a:schemeClr val="bg1">
                    <a:lumMod val="50000"/>
                  </a:schemeClr>
                </a:solidFill>
              </a:rPr>
              <a:t>empleabilidad</a:t>
            </a:r>
            <a:r>
              <a:rPr lang="es-ES_tradnl" sz="1400" dirty="0" smtClean="0">
                <a:solidFill>
                  <a:schemeClr val="bg1">
                    <a:lumMod val="50000"/>
                  </a:schemeClr>
                </a:solidFill>
              </a:rPr>
              <a:t> y para la participación activa en la vida social, cultural y económica</a:t>
            </a:r>
            <a:endParaRPr lang="es-ES_tradnl"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r-business-backgrounds-wallpapers.jpg"/>
          <p:cNvPicPr>
            <a:picLocks noChangeAspect="1"/>
          </p:cNvPicPr>
          <p:nvPr/>
        </p:nvPicPr>
        <p:blipFill>
          <a:blip r:embed="rId2" cstate="print"/>
          <a:stretch>
            <a:fillRect/>
          </a:stretch>
        </p:blipFill>
        <p:spPr>
          <a:xfrm>
            <a:off x="0" y="0"/>
            <a:ext cx="9144000" cy="6858000"/>
          </a:xfrm>
          <a:prstGeom prst="rect">
            <a:avLst/>
          </a:prstGeom>
        </p:spPr>
      </p:pic>
      <p:sp>
        <p:nvSpPr>
          <p:cNvPr id="7" name="6 Rectángulo"/>
          <p:cNvSpPr/>
          <p:nvPr/>
        </p:nvSpPr>
        <p:spPr>
          <a:xfrm>
            <a:off x="4572000" y="2564904"/>
            <a:ext cx="3096344" cy="276999"/>
          </a:xfrm>
          <a:prstGeom prst="rect">
            <a:avLst/>
          </a:prstGeom>
        </p:spPr>
        <p:txBody>
          <a:bodyPr wrap="square">
            <a:spAutoFit/>
          </a:bodyPr>
          <a:lstStyle/>
          <a:p>
            <a:pPr algn="r"/>
            <a:endParaRPr lang="es-ES_tradnl" sz="1200" dirty="0">
              <a:solidFill>
                <a:srgbClr val="002060"/>
              </a:solidFill>
            </a:endParaRPr>
          </a:p>
        </p:txBody>
      </p:sp>
      <p:sp>
        <p:nvSpPr>
          <p:cNvPr id="8" name="7 CuadroTexto"/>
          <p:cNvSpPr txBox="1"/>
          <p:nvPr/>
        </p:nvSpPr>
        <p:spPr>
          <a:xfrm>
            <a:off x="3158589" y="6596390"/>
            <a:ext cx="2826822" cy="261610"/>
          </a:xfrm>
          <a:prstGeom prst="rect">
            <a:avLst/>
          </a:prstGeom>
          <a:noFill/>
        </p:spPr>
        <p:txBody>
          <a:bodyPr wrap="square" rtlCol="0">
            <a:spAutoFit/>
          </a:bodyPr>
          <a:lstStyle/>
          <a:p>
            <a:pPr algn="ct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innovando en </a:t>
            </a:r>
            <a:r>
              <a:rPr lang="es-ES_tradnl" sz="1100" spc="600" dirty="0" err="1"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fp</a:t>
            </a:r>
            <a:r>
              <a:rPr lang="es-ES_tradnl" sz="1100" spc="600" dirty="0" smtClean="0">
                <a:solidFill>
                  <a:schemeClr val="bg1"/>
                </a:solidFill>
                <a:effectLst>
                  <a:outerShdw blurRad="38100" dist="38100" dir="2700000" algn="tl">
                    <a:srgbClr val="000000">
                      <a:alpha val="43137"/>
                    </a:srgbClr>
                  </a:outerShdw>
                </a:effectLst>
                <a:latin typeface="Trebuchet MS" pitchFamily="34" charset="0"/>
                <a:cs typeface="Aharoni" pitchFamily="2" charset="-79"/>
              </a:rPr>
              <a:t>   </a:t>
            </a:r>
            <a:endParaRPr lang="es-ES_tradnl" sz="1100" spc="600" dirty="0">
              <a:solidFill>
                <a:schemeClr val="bg1"/>
              </a:solidFill>
              <a:effectLst>
                <a:outerShdw blurRad="38100" dist="38100" dir="2700000" algn="tl">
                  <a:srgbClr val="000000">
                    <a:alpha val="43137"/>
                  </a:srgbClr>
                </a:outerShdw>
              </a:effectLst>
              <a:latin typeface="Trebuchet MS" pitchFamily="34" charset="0"/>
              <a:cs typeface="Aharoni" pitchFamily="2" charset="-79"/>
            </a:endParaRPr>
          </a:p>
        </p:txBody>
      </p:sp>
      <p:pic>
        <p:nvPicPr>
          <p:cNvPr id="10" name="9 Imagen" descr="UE_2007.PNG"/>
          <p:cNvPicPr>
            <a:picLocks noChangeAspect="1"/>
          </p:cNvPicPr>
          <p:nvPr/>
        </p:nvPicPr>
        <p:blipFill>
          <a:blip r:embed="rId3" cstate="print">
            <a:clrChange>
              <a:clrFrom>
                <a:srgbClr val="FFFFFF"/>
              </a:clrFrom>
              <a:clrTo>
                <a:srgbClr val="FFFFFF">
                  <a:alpha val="0"/>
                </a:srgbClr>
              </a:clrTo>
            </a:clrChange>
            <a:lum bright="10000"/>
          </a:blip>
          <a:stretch>
            <a:fillRect/>
          </a:stretch>
        </p:blipFill>
        <p:spPr>
          <a:xfrm>
            <a:off x="6300192" y="6503383"/>
            <a:ext cx="432048" cy="354617"/>
          </a:xfrm>
          <a:prstGeom prst="rect">
            <a:avLst/>
          </a:prstGeom>
        </p:spPr>
      </p:pic>
      <p:pic>
        <p:nvPicPr>
          <p:cNvPr id="11" name="10 Imagen" descr="logo-junta-azul.png"/>
          <p:cNvPicPr>
            <a:picLocks noChangeAspect="1"/>
          </p:cNvPicPr>
          <p:nvPr/>
        </p:nvPicPr>
        <p:blipFill>
          <a:blip r:embed="rId4" cstate="print"/>
          <a:stretch>
            <a:fillRect/>
          </a:stretch>
        </p:blipFill>
        <p:spPr>
          <a:xfrm>
            <a:off x="2267744" y="6545397"/>
            <a:ext cx="432048" cy="312603"/>
          </a:xfrm>
          <a:prstGeom prst="rect">
            <a:avLst/>
          </a:prstGeom>
        </p:spPr>
      </p:pic>
      <p:sp>
        <p:nvSpPr>
          <p:cNvPr id="14" name="13 Rectángulo redondeado"/>
          <p:cNvSpPr/>
          <p:nvPr/>
        </p:nvSpPr>
        <p:spPr>
          <a:xfrm>
            <a:off x="467544" y="1124744"/>
            <a:ext cx="7715304" cy="42862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S_tradnl" spc="300" dirty="0"/>
              <a:t>estructura de esta disposición</a:t>
            </a:r>
          </a:p>
        </p:txBody>
      </p:sp>
      <p:grpSp>
        <p:nvGrpSpPr>
          <p:cNvPr id="3" name="15 Grupo"/>
          <p:cNvGrpSpPr/>
          <p:nvPr/>
        </p:nvGrpSpPr>
        <p:grpSpPr>
          <a:xfrm>
            <a:off x="7011144" y="6453336"/>
            <a:ext cx="2132856" cy="389276"/>
            <a:chOff x="7011144" y="6453336"/>
            <a:chExt cx="2132856" cy="389276"/>
          </a:xfrm>
        </p:grpSpPr>
        <p:sp>
          <p:nvSpPr>
            <p:cNvPr id="17" name="16 Rectángulo"/>
            <p:cNvSpPr/>
            <p:nvPr/>
          </p:nvSpPr>
          <p:spPr>
            <a:xfrm>
              <a:off x="7164289" y="6453336"/>
              <a:ext cx="1979711" cy="215444"/>
            </a:xfrm>
            <a:prstGeom prst="rect">
              <a:avLst/>
            </a:prstGeom>
          </p:spPr>
          <p:txBody>
            <a:bodyPr wrap="square">
              <a:spAutoFit/>
            </a:bodyPr>
            <a:lstStyle/>
            <a:p>
              <a:pPr algn="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a:t>
              </a:r>
              <a:r>
                <a:rPr lang="es-ES_tradnl" sz="800" spc="300" dirty="0" err="1"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raiabril</a:t>
              </a:r>
              <a:endPar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sp>
          <p:nvSpPr>
            <p:cNvPr id="19" name="18 CuadroTexto"/>
            <p:cNvSpPr txBox="1"/>
            <p:nvPr/>
          </p:nvSpPr>
          <p:spPr>
            <a:xfrm>
              <a:off x="7011144" y="6627168"/>
              <a:ext cx="2132856" cy="215444"/>
            </a:xfrm>
            <a:prstGeom prst="rect">
              <a:avLst/>
            </a:prstGeom>
            <a:noFill/>
          </p:spPr>
          <p:txBody>
            <a:bodyPr wrap="square" rtlCol="0">
              <a:spAutoFit/>
            </a:bodyPr>
            <a:lstStyle/>
            <a:p>
              <a:pPr algn="r"/>
              <a:r>
                <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rPr>
                <a:t>f</a:t>
              </a:r>
              <a:r>
                <a:rPr lang="es-ES_tradnl" sz="800" spc="300" dirty="0" smtClean="0">
                  <a:solidFill>
                    <a:schemeClr val="accent1">
                      <a:lumMod val="20000"/>
                      <a:lumOff val="80000"/>
                    </a:schemeClr>
                  </a:solidFill>
                  <a:effectLst>
                    <a:outerShdw blurRad="38100" dist="38100" dir="2700000" algn="tl">
                      <a:srgbClr val="000000">
                        <a:alpha val="43137"/>
                      </a:srgbClr>
                    </a:outerShdw>
                  </a:effectLst>
                  <a:latin typeface="Trebuchet MS" pitchFamily="34" charset="0"/>
                </a:rPr>
                <a:t>p.granada@gmail.com</a:t>
              </a:r>
              <a:endParaRPr lang="es-ES_tradnl" sz="800" spc="300" dirty="0">
                <a:solidFill>
                  <a:schemeClr val="accent1">
                    <a:lumMod val="20000"/>
                    <a:lumOff val="80000"/>
                  </a:schemeClr>
                </a:solidFill>
                <a:effectLst>
                  <a:outerShdw blurRad="38100" dist="38100" dir="2700000" algn="tl">
                    <a:srgbClr val="000000">
                      <a:alpha val="43137"/>
                    </a:srgbClr>
                  </a:outerShdw>
                </a:effectLst>
                <a:latin typeface="Trebuchet MS" pitchFamily="34" charset="0"/>
              </a:endParaRPr>
            </a:p>
          </p:txBody>
        </p:sp>
      </p:grpSp>
      <p:sp>
        <p:nvSpPr>
          <p:cNvPr id="22" name="21 CuadroTexto"/>
          <p:cNvSpPr txBox="1"/>
          <p:nvPr/>
        </p:nvSpPr>
        <p:spPr>
          <a:xfrm>
            <a:off x="0" y="332656"/>
            <a:ext cx="7092280"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es-ES_tradnl" sz="800" b="1" spc="800" dirty="0" smtClean="0">
              <a:solidFill>
                <a:schemeClr val="bg1"/>
              </a:solidFill>
              <a:effectLst>
                <a:outerShdw blurRad="38100" dist="38100" dir="2700000" algn="tl">
                  <a:srgbClr val="000000">
                    <a:alpha val="43137"/>
                  </a:srgbClr>
                </a:outerShdw>
              </a:effectLst>
              <a:latin typeface="Trebuchet MS" pitchFamily="34" charset="0"/>
            </a:endParaRPr>
          </a:p>
          <a:p>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asesoría de formación profesional. </a:t>
            </a:r>
            <a:r>
              <a:rPr lang="es-ES_tradnl" sz="1400" spc="300" dirty="0" err="1" smtClean="0">
                <a:solidFill>
                  <a:schemeClr val="bg1"/>
                </a:solidFill>
                <a:effectLst>
                  <a:outerShdw blurRad="38100" dist="38100" dir="2700000" algn="tl">
                    <a:srgbClr val="000000">
                      <a:alpha val="43137"/>
                    </a:srgbClr>
                  </a:outerShdw>
                </a:effectLst>
                <a:latin typeface="Trebuchet MS" pitchFamily="34" charset="0"/>
              </a:rPr>
              <a:t>cep</a:t>
            </a:r>
            <a:r>
              <a:rPr lang="es-ES_tradnl" sz="1400" spc="300" dirty="0" smtClean="0">
                <a:solidFill>
                  <a:schemeClr val="bg1"/>
                </a:solidFill>
                <a:effectLst>
                  <a:outerShdw blurRad="38100" dist="38100" dir="2700000" algn="tl">
                    <a:srgbClr val="000000">
                      <a:alpha val="43137"/>
                    </a:srgbClr>
                  </a:outerShdw>
                </a:effectLst>
                <a:latin typeface="Trebuchet MS" pitchFamily="34" charset="0"/>
              </a:rPr>
              <a:t> granada</a:t>
            </a:r>
            <a:endParaRPr lang="es-ES_tradnl" sz="1400" spc="300" dirty="0" smtClean="0">
              <a:solidFill>
                <a:srgbClr val="FF0000"/>
              </a:solidFill>
              <a:effectLst>
                <a:outerShdw blurRad="38100" dist="38100" dir="2700000" algn="tl">
                  <a:srgbClr val="000000">
                    <a:alpha val="43137"/>
                  </a:srgbClr>
                </a:outerShdw>
              </a:effectLst>
              <a:latin typeface="Trebuchet MS" pitchFamily="34" charset="0"/>
            </a:endParaRPr>
          </a:p>
        </p:txBody>
      </p:sp>
      <p:graphicFrame>
        <p:nvGraphicFramePr>
          <p:cNvPr id="20" name="19 Diagrama"/>
          <p:cNvGraphicFramePr/>
          <p:nvPr/>
        </p:nvGraphicFramePr>
        <p:xfrm>
          <a:off x="539552" y="2132856"/>
          <a:ext cx="7632848" cy="410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2445</TotalTime>
  <Words>8889</Words>
  <Application>Microsoft Office PowerPoint</Application>
  <PresentationFormat>Presentación en pantalla (4:3)</PresentationFormat>
  <Paragraphs>999</Paragraphs>
  <Slides>70</Slides>
  <Notes>33</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vector>
  </TitlesOfParts>
  <Company>Rai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Raimundo Abril</dc:creator>
  <cp:lastModifiedBy>Subdireccion</cp:lastModifiedBy>
  <cp:revision>318</cp:revision>
  <dcterms:created xsi:type="dcterms:W3CDTF">2011-06-23T15:13:35Z</dcterms:created>
  <dcterms:modified xsi:type="dcterms:W3CDTF">2011-09-09T10:07:20Z</dcterms:modified>
</cp:coreProperties>
</file>